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Action1.xml" ContentType="application/vnd.ms-office.inkAction+xml"/>
  <Override PartName="/ppt/ink/inkAction5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0" r:id="rId10"/>
    <p:sldId id="261" r:id="rId11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BSIoQcPvPI8hHNNpbFFqcHgzW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E108A8-5A66-45B5-A09D-F2E60D10FB38}">
  <a:tblStyle styleId="{80E108A8-5A66-45B5-A09D-F2E60D10FB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58:25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30">
    <iact:property name="dataType"/>
    <iact:actionData xml:id="d0">
      <inkml:trace xmlns:inkml="http://www.w3.org/2003/InkML" xml:id="stk0" contextRef="#ctx0" brushRef="#br0">15696 546 1056 0,'0'0'388'23,"0"0"-172"-23,0 0-22 0,0 0-67 15,0 0-58-15,-39-52 52 15,30 45 53-15,-8-2-9 15,-1 4 11-14,-3-3-27 13,-14 4-60-14,-7-1-17 16,-6 1-25-16,-4 4-27 13,-5 0 24-13,6 0-23 16,10 0 9-16,2 0 19 16,15 0-7-16,6 0 15 15,11 0-9-15,3 0-14 21,4 0 19-20,0 0-32-1,0 0-5 7,18 0-2 16,30 4 1-23,24 1 12 0,17-5-23 15,25 0 4-15,2 0-16 15,11 0 5-15,-9 0-34 15,-9 0-8-15,-19-5-5 14,-21 1 40-14,-20 1 2 16,-21 3 8-16,-8 0 1 14,-12 0 0-14,-3 0-1 16,-1 0 0-16,-4 0-20 14,4 0-122-14,-4 0-160 17,0 0-346-17,0 0-199 0</inkml:trace>
    </iact:actionData>
  </iact:action>
  <iact:action type="add" startTime="15674">
    <iact:property name="dataType"/>
    <iact:actionData xml:id="d1">
      <inkml:trace xmlns:inkml="http://www.w3.org/2003/InkML" xml:id="stk1" contextRef="#ctx0" brushRef="#br0">15928 511 1534 0,'0'0'660'1,"0"0"-357"13,0 0 57-14,0 0-163 15,0 0-44-15,0 0-17 15,0 0-55-15,-9 43-36 15,9 3 9-15,0 18 15 14,0 12-18-14,0 9-15 16,0 5 18-16,0 3-27 14,0-4-4-14,0-5-8 16,0-3-14-16,0-13-1 23,0-9-29-23,0-13-109 0,0-10-82 13,0-25-258-13,0-11-226 11,5 0-259-11</inkml:trace>
    </iact:actionData>
  </iact:action>
  <iact:action type="add" startTime="15981">
    <iact:property name="dataType"/>
    <iact:actionData xml:id="d2">
      <inkml:trace xmlns:inkml="http://www.w3.org/2003/InkML" xml:id="stk2" contextRef="#ctx0" brushRef="#br0">16562 1021 1393 0,'0'0'648'0,"0"0"-362"23,0 0-35-23,0 0-64 0,0 0-110 8,0 0-7 14,0 0 16-22,17-152-30 0,-17 137 4 14,-6 3 21-14,-14 9 23 17,-6 3-25-17,-5 0-34 14,-8 0-6-14,-5 30-15 15,12 10-12-15,-1 17 3 15,13-2-15-15,7 4 0 16,9-4-2-16,4-9 3 14,0-12-1-14,0-13 9 15,17-12-3-15,14-9 12 14,-5 0 9-14,7 0-10 17,-5-21 10-17,5-13-12 22,-9-8 16-22,4 4-11 0,-6 8-11 15,-9 4 3-15,-6 14-12 14,-1 7-6-14,-6 5 6 17,0 0-29-17,5 17 5 14,4 21 24-14,-1 1 0 16,3-1 1-16,4 0-1 14,-1-12-9-14,-1-11 9 15,-5-6-18-15,8-9 18 14,-1 0 1-14,-2 0 8 17,11-21 12-17,7-12-19 14,-1-10-2-14,5 1 7 16,-4 8-6-16,0 4-1 21,-1 9 6-21,1 9 6 0,-5 6 2 9,2 6-14 12,5 0-1-21,-4 7 0 0,3 22-17 14,-10 0 10-14,0 4-2 16,-13-3-8-16,-9 4-6 14,0-4-9-14,0-4 14 16,-35-2 18-16,0-2 1 16,-4-10 0-16,12-8 7 14,5-4-6-14,14 0 20 16,8 0-21-16,0-29-96 14,52-13-45-14,14-8-19 16,15-14-113-16,8 0-52 15,-6-5 116-15,-6 1 118 15,-20 7 91-15,-14 6 91 22,-25 2 148-22,-10 11 80 0,-8 8-15 15,0 13-60-15,0 4-97 15,0 8-36-15,0 9-48 14,-4 0-9-13,0 0-12 15,-5 26-41-16,0 33 7 13,-6 23-7-13,8 13-1 16,-1 9 18-16,8-3-18 14,0-8 0-14,0-4-1 16,0-17-2-16,0-13 3 22,4-17 0-22,7-16-27 0,-2-18-10 8,6-8-19 14,2 0-2-22,12-34 43 0,8-20-1 16,2-19 16-16,-1-6 0 14,-3 2 1-14,-9 10 12 16,-9 11 10-16,1 23 20 14,-14 7 20-14,-4 18-18 16,0 4 2-16,0 4-35 15,0 0-6-15,0 0 10 16,0 0-16-16,-9 4-9 13,-17 13 2-13,0 4-38 17,-5-3-6-17,7-3-5 13,9-1 15-13,2-11 40 16,8 2-12-16,5-5 6 23,0 0 7-23,0 0-25 0,11 0 14 8,11 0 10 14,7 0 1-22,-1 4 2 0,5 17-2 16,-3 5 0-16,1 7-1 14,0 10 0-14,-1-1 0 15,1 1 1-15,-1-10-1 15,5-7 0-15,3-14 2 16,3-12-1-16,3 0 17 13,-3-12-16-13,5-31 17 16,4-16-18-16,-10-4 8 15,-1-13 11-15,-6 2-7 16,-9 13 0-16,-11-1 9 14,-9 22-20-14,-4 13 14 16,0 9-5-16,0 15-8 22,0 3 22-22,-13 0-24 0,-11 18-15 14,0 20 15-14,11 3-3 15,0 12 1-15,13-7 2 14,0-4-3-14,7-4 2 17,36-5 2-17,3-7-1 14,11-5 1-14,0-7 7 16,-3-2-16-16,-14 0 8 13,-3 2-4-13,-13-2-4 17,-6 0 8-17,-14 0-9 13,-4-3 8-13,0 8-6 16,0 0 5-16,-26 4 2 22,-9 5-30-22,-20-5-124 0,14 0-332 10,10-12-572-10</inkml:trace>
    </iact:actionData>
  </iact:action>
  <iact:action type="add" startTime="17686">
    <iact:property name="dataType"/>
    <iact:actionData xml:id="d3">
      <inkml:trace xmlns:inkml="http://www.w3.org/2003/InkML" xml:id="stk3" contextRef="#ctx0" brushRef="#br0">19866 1118 2102 0,'0'0'692'0,"0"0"-321"14,0 0 126-14,0 0-335 16,0 0-93-16,0 0-5 23,0 0-38-23,-4-12-7 0,74 28 14 8,30 1-4 14,36 0 3-22,28-8-32 0,17-5 0 13,3-4 0-13,-5 0 0 17,-24 0-17-17,-28 0-8 14,-31 0-4-14,-35-9 19 15,-30-3-5-15,-16-5 15 14,-10-4 7-14,-5-9-7 16,0-8 0-16,0 0 0 15,-20-4 0-15,-6 4-1 16,-9 4-11-16,4 7 12 13,5 12 3-13,8 0 3 17,8 13 19-17,5-4-4 15,5 6-15-15,0 0-6 23,0 6-1-23,33 23-4 0,0 12-4 14,6 12 12-14,-6 1-3 16,-11 6 1-16,-5-1-1 14,-17 4 0-14,0 0-6 15,-44 1-31-15,-12 4-92 14,-45 12-155-14,22-16-301 14,7-16-521-14</inkml:trace>
    </iact:actionData>
  </iact:action>
  <iact:action type="add" startTime="18608">
    <iact:property name="dataType"/>
    <iact:actionData xml:id="d4">
      <inkml:trace xmlns:inkml="http://www.w3.org/2003/InkML" xml:id="stk4" contextRef="#ctx0" brushRef="#br0">22723 537 1650 0,'0'0'680'17,"0"0"-303"-17,0 0 102 14,0 0-193-14,0 0-133 15,0 0-94-15,0 0-8 15,-57-17-35-15,61 84 5 15,16 18 5-15,6 6-26 22,1-2 9-22,-6-13-9 0,3-20 1 17,-4-10 5-17,-7-22-6 14,-4-15 7-14,2-9 26 16,-2 0 29-16,-1-12 10 13,10-31-29-13,-3-8-32 17,5-14 17-17,6-5-27 13,-6-6 0-13,8-3-1 17,-2 17-9-17,1 19-57 15,3 22-124-15,9 21-265 14,1 43-101-14,-7 13-258 0</inkml:trace>
    </iact:actionData>
  </iact:action>
  <iact:action type="add" startTime="18941">
    <iact:property name="dataType"/>
    <iact:actionData xml:id="d5">
      <inkml:trace xmlns:inkml="http://www.w3.org/2003/InkML" xml:id="stk5" contextRef="#ctx0" brushRef="#br0">23494 1015 613 0,'0'0'1202'0,"0"0"-811"13,0 0-183-12,0 0 5 15,0 0-142-16,0 0-48 13,169-222-5-13,-154 186-9 17,-4 7 52-17,-11 6 43 14,0 16-2-14,0 2 22 16,0 5-49-16,-26 0-28 13,-5 5-22-13,0 33-24 16,-4 19 20-16,11 4-7 23,7 15-4-23,17-2 24 0,0-6-26 8,0-13 4 14,35-17-6-22,13-17 3 0,13-21-2 13,9 0-7-13,2-21 0 16,-2-31 14-16,-13-2-8 14,-2-5 36-14,-20-2 39 16,-5 12-14-16,-15 7 11 14,1 5-33-14,-12 21-34 18,1 14 32-18,-1 2-43 13,2 2-3-13,8 36 3 15,10 15 1-15,-3-3 10 15,14 6-11-15,5-15-4 17,3-6-7-17,6-14 11 20,-1-18-16-20,4-3 14 0,3 0-14 17,-3-38 16-17,-2-8-9 13,1-15 6-13,-16-7 2 17,-3-7 2-17,-7-13 0 14,-6-15 9-14,-8-7-8 16,-11 0 20-16,0 13 4 13,0 30 7-13,0 22 67 17,0 34-13-17,0 11-15 13,-15 30-72-13,-5 46 0 16,0 26 0-16,14 20 0 14,2 1 0-14,4-1 0 17,0-7 0-17,10-16 0 14,34-24 0-14,2-20 0 23,11-25-9-23,4-25-20 0,-4-5 11 14,-2-21 18-14,-12-31 0 16,1-10 1-16,-16-15 11 14,-6 1-5-14,-6 3 13 16,-8 12-11-16,-3 20-9 14,-5 20 7-14,0 21-7 16,0 0 0-16,0 29 0 14,0 30 0-14,0 14 0 16,0 2 0-16,21 0 0 15,10-16 0-15,22-26-84 16,41-33-170-16,-7-9-253 13,-11-36-451-13</inkml:trace>
    </iact:actionData>
  </iact:action>
  <iact:action type="add" startTime="19734">
    <iact:property name="dataType"/>
    <iact:actionData xml:id="d6">
      <inkml:trace xmlns:inkml="http://www.w3.org/2003/InkML" xml:id="stk6" contextRef="#ctx0" brushRef="#br0">25724 184 1928 0,'0'0'908'0,"0"0"-442"16,0 0-193-16,0 0-140 14,0 0-122-14,0 0-11 17,0 0-143-17,-70 0-308 16,59 0-575-16</inkml:trace>
    </iact:actionData>
  </iact:action>
  <iact:action type="add" startTime="19923">
    <iact:property name="dataType"/>
    <iact:actionData xml:id="d7">
      <inkml:trace xmlns:inkml="http://www.w3.org/2003/InkML" xml:id="stk7" contextRef="#ctx0" brushRef="#br0">24688 423 1817 0,'0'0'693'0,"0"0"-432"0,0 0 24 16,0 0-183-16,0 0-102 14,310-64-91-14,-192 39-508 15,-9 3-683-15</inkml:trace>
    </iact:actionData>
  </iact:action>
  <iact:action type="add" startTime="20110">
    <iact:property name="dataType"/>
    <iact:actionData xml:id="d8">
      <inkml:trace xmlns:inkml="http://www.w3.org/2003/InkML" xml:id="stk8" contextRef="#ctx0" brushRef="#br0">26054 541 1365 0,'0'0'777'0,"0"0"-443"0,0 0 48 16,0 0-155-16,0 0-140 14,0 0 0-14,0 0-17 16,-269 51-1-16,223 3 27 14,6 10-8-14,14-1-13 17,15 3-25-17,11-13-31 14,0-6-2-14,37-9-17 16,20-11-31-16,18-23-59 22,5-4-115-22,43-24-126 0,-23-15-391 9,-21-8-8-9</inkml:trace>
    </iact:actionData>
  </iact:action>
  <iact:action type="add" startTime="20314">
    <iact:property name="dataType"/>
    <iact:actionData xml:id="d9">
      <inkml:trace xmlns:inkml="http://www.w3.org/2003/InkML" xml:id="stk9" contextRef="#ctx0" brushRef="#br0">26054 541 1318 0,'286'182'781'1,"-286"-182"-438"13,0 0 5-14,0 17-126 16,0 0-91-16,0-1-50 13,0-5-25-13,0-2-22 16,4-9-7-16,16 0 9 15,2 0-33-15,-9-7-3 15,0-16-15-15,-13-4-6 15,0-4 21-15,0 7 0 16,-11 3 1-16,-17 4-1 14,-5 8 2-14,0 9 34 21,-2 0 31-21,-4 21-22 0,8 26 14 16,1 8 5-16,10 10-20 15,16-1 4-15,4-5-27 16,0-9 0-16,43-8 3 15,12-11-23-15,10-19 17 14,18-12-5-14,-4 0-12 15,0-12 10-15,-3-34-11 16,-10 7 0-16,-14-14 10 13,-8 0-10-13,-18-8 18 16,-6 2 14-15,-9 4-23 20,-7 8 22-21,-4 14-14 0,0 7 1 9,0 9 22 11,-8 8-29-20,-19 9 7 0,1 0-18 17,-9 0 4-17,7 26-5 14,4 12 1-13,6 0-4 14,12 9 2-15,6-3-8 15,0-3 10-15,19-3-1 15,29-3-41-15,9-3 22 15,9-5-29-15,4-1-19 16,-5-5 23-16,-8 4-15 13,-13-3 18-13,-18 2 12 17,-11 2 3-17,-15-5 27 21,0 5 6-21,-8-2 36 0,-36-1 35 8,-6-3-37 14,-7 1-2-21,0-8-38-1,9-8-2 16,22-5-95-16,13-18-354 15,13-16-934-15</inkml:trace>
    </iact:actionData>
  </iact:action>
  <iact:action type="add" startTime="20983">
    <iact:property name="dataType"/>
    <iact:actionData xml:id="d10">
      <inkml:trace xmlns:inkml="http://www.w3.org/2003/InkML" xml:id="stk10" contextRef="#ctx0" brushRef="#br0">27651 1156 1590 0,'0'0'1225'0,"0"0"-872"21,0 0-82-21,0 0-106 0,0 0-165 9,0 0-276 6,0 0-976-15</inkml:trace>
    </iact:actionData>
  </iact:action>
  <iact:action type="add" startTime="27708">
    <iact:property name="dataType"/>
    <iact:actionData xml:id="d11">
      <inkml:trace xmlns:inkml="http://www.w3.org/2003/InkML" xml:id="stk11" contextRef="#ctx0" brushRef="#br0">17982 804 1121 0,'0'0'339'9,"0"0"-144"5,0 0 18-14,0 0-82 15,0 0-36-15,0 0 65 23,20-64 5-23,-20 60-23 0,5-4 1 15,-5 3 13-15,0 1-20 15,0-5-24-15,0 4-45 15,0 2-34-15,0-1-10 15,0-5-23-15,0 4 13 16,0 5-5-16,0 0 2 13,0 0 55-13,0 0 11 16,0 0-45-16,-14 5-11 14,-16 25-14-14,-5 8-3 16,-13 12-3-16,0 6 1 23,8-4-1-23,-6-1-54 0,18-13-148 7,11-21-538-7</inkml:trace>
    </iact:actionData>
  </iact:action>
  <iact:action type="add" startTime="31500">
    <iact:property name="dataType"/>
    <iact:actionData xml:id="d12">
      <inkml:trace xmlns:inkml="http://www.w3.org/2003/InkML" xml:id="stk12" contextRef="#ctx0" brushRef="#br0">14435 2308 1005 0,'0'0'404'1,"0"0"-255"12,0 0 19-13,0 0 4 16,0 0-63-16,0 0 91 14,0 0 23-14,35 102-58 16,-22-37-23-16,1-1-56 23,3-3-33-23,-6-4-30 0,0-16-23 8,-7-6-64 13,-4-27-209-21,0-8-296 0,0 0-49 0</inkml:trace>
    </iact:actionData>
  </iact:action>
  <iact:action type="add" startTime="31712">
    <iact:property name="dataType"/>
    <iact:actionData xml:id="d13">
      <inkml:trace xmlns:inkml="http://www.w3.org/2003/InkML" xml:id="stk13" contextRef="#ctx0" brushRef="#br0">14424 2055 561 0,'0'0'1126'5,"0"0"-475"11,0 0-293-16,0 0-98 16,0 0-137-16,0 0-21 13,0 0 40-13,86-35-45 16,-25 35-25-16,4 0-33 23,12 17-15-23,6 18 2 0,-4 3-25 16,-9 12 6-16,-5 9-7 14,-17 9-12-14,-11 4-26 16,-23 3-47-16,-14 4 17 13,0-7 46-13,-40-4 22 16,-23-9 4-16,-11-9 29 15,-10-8 12-15,10-11 26 16,-2-15-13-16,14-11-17 14,17-5-4-14,7 0-17 15,10 0 1-15,8-9-9 15,12-3-12-15,3-2-34 15,5-3-124-14,0 5-159 13,5 3-587-14</inkml:trace>
    </iact:actionData>
  </iact:action>
  <iact:action type="add" startTime="32110">
    <iact:property name="dataType"/>
    <iact:actionData xml:id="d14">
      <inkml:trace xmlns:inkml="http://www.w3.org/2003/InkML" xml:id="stk14" contextRef="#ctx0" brushRef="#br0">15312 2766 1360 0,'0'0'479'13,"0"0"-264"-13,0 0 33 15,0 0-97-15,0 0-102 22,0 0-18-22,258-120 6 0,-230 101-29 9,-8-2 4 13,-16 0 3-22,-4-2 10 0,0 8 48 8,0-2 42 14,-9 2-15-22,-12 9-21 0,-10 6-52 16,7 0 10-16,-2 0-7 13,6 6-16-13,5 34 31 17,6 5-11-17,9 8 4 14,0-3-7-14,0 1-23 15,24-13 4-15,13-12-11 14,18-18-1-14,6-8-15 17,5 0-19-17,-1-38-1 13,-4-14-11-12,-15 2-1 15,-9-9 35-16,-8 3 11 21,-20-2 1-21,-5 1 12 0,-4 2 53 9,0 2 8 12,0 7 39-21,-4 10-7 0,-10 15 11 16,3 7-8-16,3 14-21 15,3 0-3-15,5 35-60 15,0 32-12-15,0 24 22 14,0 15-16-14,5 10 0 16,14 13-18-16,-1-10 2 15,4-5 5-15,-7-17-7 15,0-13 0-15,-6-18-1 13,-5-16-9-13,-4-23-20 18,0-12-60-18,0-15-47 22,0 0 16-22,-17-31-118 0,-7-28 21 13,6-17 32-13,-1-22 44 17,8-8 96-17,11 1 46 14,0 4 9-14,0 12 72 15,0 14 34-15,11 28 10 15,8 8-3-15,-1 19-11 17,2 5-16-17,10 15-39 12,1 0-37-12,4 0 14 17,0 15-32-17,4 14 0 17,-13 1-1-17,-6-1-14 13,-13 5-58-13,-7-4-3 16,0-1 38-16,-22-4 31 14,-13-3 7-14,-9-10-1 16,5-3 31-16,10-5 5 22,10-4 27-22,1 0-9 0,9 0-15 14,9 0 23-14,0 0-26 16,0 0-2-16,42 0-11 14,15-18-22-14,15 3 9 16,11-8-10-16,2-1-6 14,-6 3-4-14,-9 4 5 15,-18 0 5-15,-21-2-3 14,-7 12 9-14,-13-6 6 16,-7 4-12-16,-4-7 0 15,0 0 23-15,0-10-16 15,-11 5 7-15,-8 0-4 23,-1 6-1-23,9 7 8 0,-7 8-17 8,10 0-10 13,8 0 10-21,0 38-13 0,0 15 13 17,0 1 0-17,0 6 0 14,32-15 0-14,8-7-14 16,1-15-19-16,7-20 21 14,-2-3-6-14,-4 0 18 16,-1-29 12-16,-10-9 6 14,4-11 3-14,-9 3-14 16,0 1-6-16,1 5 12 15,-10 11-12-15,5 14 4 15,-9 9 9-15,0 6-14 14,0 10 9-14,7 36-9 16,-5 10 6-16,-2 6-1 23,-4-3-5-23,4-12 0 0,-2-12 0 15,4-15 0-15,-1-16 6 13,-1-4-5-12,11 0 8 15,4-33 20-16,9-17-28 13,0-6 10-13,5-3-4 17,-11 4-6-17,-1 19 0 13,-10 15-1-13,-5 19-22 16,-2 2 16-16,5 0-12 14,-3 38 10-14,5 0 8 16,4 9-1-16,0-5-60 14,4-4-107-14,27-12-141 16,-7-11-361-16,2-15-444 0</inkml:trace>
    </iact:actionData>
  </iact:action>
  <iact:action type="add" startTime="33437">
    <iact:property name="dataType"/>
    <iact:actionData xml:id="d15">
      <inkml:trace xmlns:inkml="http://www.w3.org/2003/InkML" xml:id="stk15" contextRef="#ctx0" brushRef="#br0">18153 2530 1397 0,'0'0'927'15,"0"0"-564"-15,0 0-39 14,0 0-98-14,0 0-132 17,0 0-38-17,0 0 25 14,0-112 12-14,-20 104-45 16,-8 8-23-16,-5 0 17 22,-4 6-33-22,-5 32 15 0,3 10-1 16,13 12-7-16,0 5 5 14,13-6-20-14,13-12 0 16,0-9 9-16,0-12-10 13,28-23-25-13,13-3-5 17,8 0-5-17,3-41 25 13,-6-15-22-13,-5-11 9 17,-3-7 22-17,-19 4-4 13,-8-6 5-13,-11-7 9 17,0 4 2-17,0-2 19 13,0 9-18-13,-17 13-6 17,4 21 27-17,-5 21 7 14,9 17 5-14,-2 0-45 16,3 50 3-16,3 27-4 22,3 16 1-22,2 8-5 0,0-2 4 16,0-12-5-16,31-10 6 13,10-21-11-13,14-23-29 18,6-15-2-18,5-18-17 13,6 0 22-13,-11-39 25 16,-13-15-5-16,-9-7 17 14,-12-7 12-14,-14-2-6 15,-13 5 20-15,0 10-17 15,0 17 10-15,-13 17 13 16,-5 16-31-16,-2 5-1 14,5 29-12-14,-7 35 11 15,14 13-1-15,3 5 2 23,5-6-1-23,0-8 1 0,18-13-9 13,19-17 8-13,9-17-6 16,-7-17 7-16,5-4 9 14,-5 0-8-14,-8-25 11 16,-3-13 15-16,-8-9-11 14,-3 1 7-14,-1 1-10 17,-3 7-13-17,-2 9 21 15,-5 12-14-15,-1 13 17 14,-3 4-6-14,2 0-7 23,5 21-11-23,2 14 3 0,2 3 3 7,4 1 3 14,-10-10-9-21,2-11 0 0,-1-2-1 17,-1-16 9-17,-3 0-4 13,1 0 16-13,8-8-11 17,6-27 16-17,5-6-25 16,7 3 0-16,-5-1-1 14,-4 11-8-14,0 18 8 14,-9 10-6-14,5 0-25 17,-3 0 32-17,0 30-16 13,-2 2-34-13,0 3-38 16,7-1-86-16,17-12-114 15,0-6-354-15,-4-11-158 0</inkml:trace>
    </iact:actionData>
  </iact:action>
  <iact:action type="add" startTime="34377">
    <iact:property name="dataType"/>
    <iact:actionData xml:id="d16">
      <inkml:trace xmlns:inkml="http://www.w3.org/2003/InkML" xml:id="stk16" contextRef="#ctx0" brushRef="#br0">19674 2340 1498 0,'0'0'683'0,"0"0"-347"13,0 0 120-12,0 0-242 14,0 0-33-15,0 0-11 15,0 0-46-15,-20-11-77 15,-4 11-20-15,-2 4-23 15,-13 32 8-15,2 13 2 16,6 10-5-16,0 4 12 14,18 3 7-14,7-12-26 16,6-11 11-16,0-5-13 22,24-17-10-22,20-8 9 0,10-13-37 14,7 0-5-14,-2 0-11 16,-2-25 7-16,-15-9 20 14,-5 0 11-13,-13-9 14 13,-7 2 2-14,1-10 0 17,-7-2 1-17,0-2 17 13,-3 5 3-13,1 12 36 16,-9 12 6-16,5 17-3 14,-5 9 36-14,0 0-53 16,0 43-19-16,0 22 11 15,0 3-19-15,0 8-1 15,0-8-15-15,0-9-1 23,17-13-11-23,9-21-20 0,9-20-58 13,9-5-81-13,28-59-126 17,-11-14-421-17,-10-6-216 0</inkml:trace>
    </iact:actionData>
  </iact:action>
  <iact:action type="add" startTime="34821">
    <iact:property name="dataType"/>
    <iact:actionData xml:id="d17">
      <inkml:trace xmlns:inkml="http://www.w3.org/2003/InkML" xml:id="stk17" contextRef="#ctx0" brushRef="#br0">20192 1911 1008 0,'0'0'1299'5,"0"0"-708"9,0 0-302-14,0 0-102 16,0 0-187-16,0 0-4 16,0 0-209-16,98 55-612 0</inkml:trace>
    </iact:actionData>
  </iact:action>
  <iact:action type="add" startTime="34978">
    <iact:property name="dataType"/>
    <iact:actionData xml:id="d18">
      <inkml:trace xmlns:inkml="http://www.w3.org/2003/InkML" xml:id="stk18" contextRef="#ctx0" brushRef="#br0">20336 2669 584 0,'0'0'1231'5,"0"0"-841"11,0 0 101-16,0 0-200 15,0 0-146-15,0 0-71 15,0 0-14-15,197-69-26 15,-175 31-25-15,-13 6-9 23,-5 3 12-23,-4-1-1 0,0 7 10 8,-4 6-12 14,-14 10-1-22,-6 7 4 0,-4 0-12 16,1 30 0-16,-3 18 46 14,6 18 11-14,8 10 5 15,10-4-26-15,6-8-15 14,0-9 0-14,22-18-15 16,32-20-6-16,8-17 21 14,8 0-20-14,2-17 8 16,-7-25 0-16,-8-13-7 15,-13 1 14-15,-5-7-15 16,-11 1 28-16,-8 7 4 14,-13 7-24-14,-1 7 16 16,-6 11-1-16,0 18 8 21,0 10 14-21,0 0-23 0,0 0-22 15,0 30-2-15,0 8 1 15,0 9 0-15,0 3 6 15,5 0-5-15,12-3 8 15,9 0-9-15,-8-5-13 14,-1-4 5-14,-1-9-20 17,-12 1-7-17,-4 0-37 14,0-5-78-14,-33 1-164 16,-19-5-507-16,-5-13-555 0</inkml:trace>
    </iact:actionData>
  </iact:action>
  <iact:action type="add" startTime="36214">
    <iact:property name="dataType"/>
    <iact:actionData xml:id="d19">
      <inkml:trace xmlns:inkml="http://www.w3.org/2003/InkML" xml:id="stk19" contextRef="#ctx0" brushRef="#br0">21591 2540 1579 0,'0'0'505'17,"0"0"-210"-17,0 0 265 21,0 0-330-21,0 0 1 0,0 0-12 17,0 0-57-17,-83-31-44 14,83 31-56-14,11 0-46 15,52 0 40-15,53 0-46 15,32 0 4-15,45 0-8 15,23 0 0-15,9 0-11 14,-24 0 5-14,-37 0-34 16,-41-8 33-16,-45-1-31 15,-38 0 13-15,-36-3 18 16,-4-5 2-16,-13-6-2 14,-31-1-6-14,-13-3 0 16,-4 6 6-16,9 2 2 22,10 4 5-22,14 6 18 0,15 6-7 8,6 3 8 14,7 0-25-22,0 0 0 0,35 0 3 13,15 8-2-13,12 11-1 17,14 0 0-17,-4 8 1 15,-2 3-7-15,-9 2 6 15,-10 3-12-15,-19 3 1 16,-12 3 10-16,-16 3 1 13,-4-4 0-13,0 0 0 17,-15 3 4-17,-16-10-4 14,-8-3-40-14,13-4-62 17,15-18-167-17,11-8-276 13,0 0-491-13</inkml:trace>
    </iact:actionData>
  </iact:action>
  <iact:action type="add" startTime="37566">
    <iact:property name="dataType"/>
    <iact:actionData xml:id="d20">
      <inkml:trace xmlns:inkml="http://www.w3.org/2003/InkML" xml:id="stk20" contextRef="#ctx0" brushRef="#br0">24546 2072 1588 0,'0'0'497'16,"0"0"-266"-16,0 0 89 15,0 0-114-15,0 0-82 16,0 0 8-16,0 0-26 13,-94-115-52-13,41 115-12 16,-8 30 10-16,0 17-11 15,8 12-7-15,10 0-20 16,12 5-5-16,16-6 3 13,15-7-11-13,0-13 4 17,32-9-5-17,25-11-11 13,11-12-1-13,2-6-19 17,-9 0-7-17,-8 0 19 14,-16-20-12-14,-13 10 31 16,-24 2 12-16,0-1-1 21,0 9 59-21,-26 0-43 0,-20 0-13 15,-11 17 8-15,2 21-13 15,5 9 21-15,-2 6-9 15,12 8-9-15,14-7 17 15,8 2-28-15,14-15 13 14,4-2 5-14,0-14-17 16,28-12 23-16,32-8-4 15,7-5-12-15,23 0-7 15,13-30-2-15,-12-8-54 15,1 0-6-15,-22-5-23 15,-15 10-16-15,-14 4-61 16,7 15-130-16,-15 6-171 38,-4 8-286-38</inkml:trace>
    </iact:actionData>
  </iact:action>
  <iact:action type="add" startTime="38047">
    <iact:property name="dataType"/>
    <iact:actionData xml:id="d21">
      <inkml:trace xmlns:inkml="http://www.w3.org/2003/InkML" xml:id="stk21" contextRef="#ctx0" brushRef="#br0">25308 2515 1311 0,'0'0'531'15,"0"0"-158"-15,0 0-5 14,0 0-82-14,0 0-120 16,0 0 0-16,0 0 20 14,-46-105-104-14,14 105-20 16,-12 0-17-16,2 0-12 22,-1 35 34-22,6 3-32 0,8 9 14 8,9 0-7 14,12-1-28-22,8-4 4 0,0-12-13 17,22-13-4-17,21-17 31 13,10 0-31-13,8-5 1 17,0-37-1-17,-4-16 8 13,-7-2-9-13,-19-10 0 17,-1 3 1-17,-19-3 23 14,-6 0 13-14,-5 7 2 16,0 4 6-16,0 16-18 14,0 13 11-14,-11 13-38 16,0 17 0-16,-4 0 0 22,-1 14 0-22,3 36 0 0,2 18 0 8,-2 8 0 13,9 9 0-21,4-5 0 0,0-2 0 14,24-16 0-14,24-10-20 17,11-22-61-17,20-14-96 16,4-16-102-16,6 0-67 15,3-16-211-15,-11-22 82 15,-13-9 208-15,-14 3 108 13,-14 12 159-13,-16-4 86 16,-16 11 159-16,-3 4 87 15,-5 0-24-15,0 4-48 16,0-1-33-16,0 4-26 14,0-5-23-14,0 11-38 15,-22-1-49-15,-4 9-16 23,-3 0-42-23,-4 0-33 0,1 21 23 13,-1 17-22-13,4 6-1 16,14 3 0-16,11-7-1 14,4-10 0-14,0-7-28 17,19-15-19-17,27-8 25 13,-2 0-10-13,4-8 33 16,-4-24 5-16,-14-6 3 14,1 6 41-14,-18 5-14 17,-4 5-11-17,-5 12 36 21,-4 2-17-21,0 8 29 0,0 0-72 9,0 2 0 13,0 42 0-22,0 24 0 0,0 25 0 16,0 20 0-16,0 15 0 14,0-1 0-14,0-1 0 15,-4-3 0-15,-7-20 0 14,-11-15 0-14,-2-23 0 16,7-23 0-16,-7-20 0 14,0-22 0-14,2 0 0 16,-5-31 0-16,10-32 0 15,2-25 0-15,15-25 0 15,0-14 0-15,32-3-24 17,25 2-41-17,15 19 5 14,-2 29 11-14,-4 27 16 13,-9 30-2-13,-9 17 8 25,-5 6 26-25,-8 6-4 0,0 17 5 14,3 8 8-14,-6-5-7 16,1-9 9-15,4-5-10 12,-4-12 0-13,0 0 9 16,-5 0-8-16,-2-17 12 13,-10-16-2-13,-1-10-5 17,-6 1 10-17,-9-7-16 14,0 3 1-14,0 6 20 16,-9 2-8-16,-19 2 1 13,-1 15 1-13,1 8-14 16,-5 9-2-16,0 4-3 15,1 0-16-15,3 38 19 15,12 9-5-15,-3 12 6 22,16 6 8-22,4-1-8 0,0-5 13 9,8-17-13 13,34-8 0-22,15-17 11 0,8-13-10 14,12-4-1-14,8-9 0 16,0-33 1-16,-11-4 9 14,-4-10-10-14,-17-3 0 17,-12-6 6-17,-8 1 1 12,-13 5 19-12,-5 13-4 16,-15 8-10-16,0 8 11 15,0 9-23-15,0 8 1 15,0 5 7-14,-6 8-7 21,-8 0-1-22,-5 0 0 0,8 8 0 16,-7 23-6-16,10 2 3 14,8 5-2-14,0 4 4 16,0-2-6-16,37-2 7 14,13-6 0-14,0 4-21 16,12-9 12-16,-8 4-24 14,-10-4 7-14,-7-2 19 17,-15-10-14-17,-20 4 13 12,-2-7 8-12,0 1 1 17,-2-4 41-17,-40-2-19 13,1 2-13-13,-5 0-10 16,-2-9-7-16,17 0-55 15,25-13-140-15,6-25-368 16,0-4-618-16</inkml:trace>
    </iact:actionData>
  </iact:action>
  <iact:action type="add" startTime="39572">
    <iact:property name="dataType"/>
    <iact:actionData xml:id="d22">
      <inkml:trace xmlns:inkml="http://www.w3.org/2003/InkML" xml:id="stk22" contextRef="#ctx0" brushRef="#br0">27822 2445 1820 0,'0'0'985'7,"0"0"-620"8,0 0-24-15,0 0-176 14,0 0-165-14,0 0-141 16,0 0-547-16,0 41-701 0</inkml:trace>
    </iact:actionData>
  </iact:action>
  <iact:action type="add" startTime="39768">
    <iact:property name="dataType"/>
    <iact:actionData xml:id="d23">
      <inkml:trace xmlns:inkml="http://www.w3.org/2003/InkML" xml:id="stk23" contextRef="#ctx0" brushRef="#br0">27050 3105 2092 0,'0'0'776'13,"0"0"-292"-13,0 0-184 16,0 0-100-16,0 0-94 14,0 0-37-14,0 0-22 15,109-8-47-15,-30-10-12 16,9 1-72-16,-3-4-167 15,-15 9-113-15,-13 3-284 16,-23 4-123-16,-23 5-370 0</inkml:trace>
    </iact:actionData>
  </iact:action>
  <iact:action type="add" startTime="39955">
    <iact:property name="dataType"/>
    <iact:actionData xml:id="d24">
      <inkml:trace xmlns:inkml="http://www.w3.org/2003/InkML" xml:id="stk24" contextRef="#ctx0" brushRef="#br0">27061 3249 1637 0,'0'0'691'13,"0"0"-324"-13,0 0 110 16,0 0-287-16,0 0-22 15,0 0 36-15,0 0-94 15,138 6-52-15,-68-23-50 14,4-2-8-14,-2 2-9 16,-2 0-147-16,9-9-170 16,-18 8-452-16,-9-2-487 0</inkml:trace>
    </iact:actionData>
  </iact:action>
  <iact:action type="add" startTime="40175">
    <iact:property name="dataType"/>
    <iact:actionData xml:id="d25">
      <inkml:trace xmlns:inkml="http://www.w3.org/2003/InkML" xml:id="stk25" contextRef="#ctx0" brushRef="#br0">28230 3185 1393 0,'0'0'1289'11,"0"0"-825"-11,0 0-176 16,0 0-135-16,0 0-153 15,0 0-245-15,0 0-756 0</inkml:trace>
    </iact:actionData>
  </iact:action>
  <iact:action type="add" startTime="46326">
    <iact:property name="dataType"/>
    <iact:actionData xml:id="d26">
      <inkml:trace xmlns:inkml="http://www.w3.org/2003/InkML" xml:id="stk26" contextRef="#ctx0" brushRef="#br0">1290 3264 1324 0,'0'0'539'16,"0"0"-454"-16,0 0 4 15,0 0 24-15,0 0-85 16,0 0 6-16,-118 0 107 14,80 0 52-14,-3 0 73 16,-3-7-22-16,11-10-48 21,1-6-39-21,8-9-32 0,10 6-34 17,1 2-37-17,9 3-10 13,4 1-10-13,0 2-25 17,0 0-1-17,0 6-7 13,0 7-1-13,17 5-1 16,8 0-11-16,7 13 5 14,1 33 5-14,9 24 2 16,-10 15 0-16,-3 15 0 14,-14 3-15-14,-11 2 1 17,-4-3-2-17,-4-9-7 21,-35-9 22-21,-3-12 1 0,-10-15 0 9,2-16 0 12,4-14 7-21,-2-18-2 0,4-9 6 14,18 0-10-14,-1-36 18 16,10-5-14-16,13 1-4 14,4 2-2-14,0 5 6 17,0 12-11-17,0 7 4 14,8 14-25-14,23 0 27 16,8 0-13-16,14 14 13 13,8 10-1-13,15 0-11 17,3-13-47-17,8-11-73 21,-3 0-16-21,-10-9 79 0,-9-34 36 8,-17-7 33 9,-10-9 5-17,-14-9 8 21,-9 1 80-21,-11-6 25 0,-4 5-23 14,0 7 17-14,0 16-34 17,0 13-15-17,0 14 12 13,0 15-13-13,0 3-7 16,-4 3-41-16,-7 47-5 14,7 26 1-14,-3 31-10 16,-6 24 1-16,4 13 8 14,5 14-8-14,4-5 5 16,0-14-6-16,0-13-2 14,9-20 2-14,15-21 0 17,4-26-15-17,-2-25 0 22,-10-22-21-22,3-12 4 0,1 0 19 15,0-41 8-15,-7-18-2 14,-5-14 7-13,-8-7 0 14,0-5 0-15,0 6 6 15,-30 5-2-15,-14 16-4 15,-4 16 0-15,-4 10 17 14,-3 11-10-14,3 13 7 16,8 5 3-16,13 3-16 14,5 0 10-14,17 0-11 16,9 0-12-16,0-14 5 16,20-1-37-16,41-15-35 15,20-10-53-15,63-23-209 14,-15 12-451-14,-17 9-871 0</inkml:trace>
    </iact:actionData>
  </iact:action>
  <iact:action type="add" startTime="47281">
    <iact:property name="dataType"/>
    <iact:actionData xml:id="d27">
      <inkml:trace xmlns:inkml="http://www.w3.org/2003/InkML" xml:id="stk27" contextRef="#ctx0" brushRef="#br0">2520 4109 340 0,'0'0'1558'16,"0"0"-1064"-16,0 0-301 13,0 0 163-12,0 0-170 14,0 0-78-15,0 0 52 15,166-270-51-15,-148 193-31 15,-10-4 29-15,-3-7-32 15,-5 8-6-14,0 5-5 14,0 19-25-15,0 17 8 21,-5 12-11-21,-3 25-8 0,1 2 21 14,-4 0-49-14,0 47 0 16,7 23 0-16,-1 24 0 15,5 12 0-15,0-4 0 16,0-5 0-16,9-13 0 12,24-20 0-12,6-12-9 17,-1-25-12-17,1-7-14 22,-9-20 20-22,1 0 0 0,0-15 9 9,-1-23 0 12,-4-12 12-21,-2-5-6 0,-4 4 2 16,-7 4-1-16,-4 13 13 14,-5 13-7-14,1 17-6 17,1 4 29-17,3 9-22 13,6 37 5-13,12 17 1 16,1 9-13-16,9-5-1 14,5 0-4-14,-7-21-23 17,2-16 20-17,-9-18-13 13,-2-12 11-13,-4 0 4 16,-4-12 5-16,4-32 15 15,-7-3-15-15,0-5 0 16,5 11-5-16,-5 2 6 14,-6 19-1-14,-3 2 2 15,1 18-2-15,-3 0 0 22,5 0 0-22,6 30 0 0,5 10 10 16,2 5-10-16,11 1 0 15,0-1 6-15,8-11-6 15,-6-13 0-15,7-9-4 14,-5-12-20-14,6 0 18 16,-3-4-12-16,-5-30 18 15,-5-8 5-15,-8-4-5 15,2-7 8-15,-8 2-8 14,-3 5 0-14,-5 11 10 17,-3 14-9-17,-1 18 13 14,3 3-4-14,-3 0-8 15,0 29 14-15,10 17-10 23,10 11-6-23,4-4 0 0,5-6-2 13,4-11 1-13,-4-18 0 16,2-7-16-16,-7-11 16 14,-6 0 2-14,-7-27 12 16,-4-14 28-16,-11-3-41 14,0-6 0-14,0 3 0 16,-15 7 0-16,-22 4 0 14,-16 6 0-14,-19 13 0 16,-17 9 0-16,-14 8-101 22,-63 0-217-22,30 0-380 0,14 12-673 0</inkml:trace>
    </iact:actionData>
  </iact:action>
  <iact:action type="add" startTime="48219">
    <iact:property name="dataType"/>
    <iact:actionData xml:id="d28">
      <inkml:trace xmlns:inkml="http://www.w3.org/2003/InkML" xml:id="stk28" contextRef="#ctx0" brushRef="#br0">2601 3619 1741 0,'0'0'1099'15,"0"0"-561"-15,0 0-329 14,0 0-35-14,0 0-96 16,245-56-78-16,-66 48-33 14,-20-1-479-14,-1 1-1119 1</inkml:trace>
    </iact:actionData>
  </iact:action>
  <iact:action type="add" startTime="48438">
    <iact:property name="dataType"/>
    <iact:actionData xml:id="d29">
      <inkml:trace xmlns:inkml="http://www.w3.org/2003/InkML" xml:id="stk29" contextRef="#ctx0" brushRef="#br0">5573 4382 2437 0,'0'0'572'15,"0"0"-367"-15,0 0 290 13,0 0-401-13,0 0-47 16,0 0-22-15,75-288-4 12,-51 206 2-13,-3-11-23 16,-10-5 17-16,-6-4 2 22,-5-3-5-22,0 4 34 0,0 11-15 14,-5 22-2-14,-6 27-16 16,-4 21-15-16,0 20 0 14,0 11 0-14,1 53 0 17,1 33 0-17,-2 21 0 13,0 14 0-13,10 3 0 17,5-8 0-17,0-19 0 14,31-20 0-14,15-20 0 16,15-27 0-16,13-23 0 13,14-18 0-13,-5 0 0 16,2-42-13-16,-19-17 12 17,-14-9 1-17,-17-7 0 22,-28 4 3-22,-7 10 8 0,0-1-11 8,-3 16 0 14,-23 16 0-22,2 18 0 0,9 12 0 13,-7 0 0-13,2 50 0 17,3 23 0-17,4 11 0 13,2 5 0-13,11-13 0 17,0-11 0-17,0-23 0 14,33-16 0-14,6-26 0 15,2 0 0-15,1-12 0 15,4-35 0-15,-11-4 0 16,-5-10 0-16,-14 8 0 14,-1 6 0-14,-11 12 0 23,-4 13 0-23,0 18 0 0,0 4 0 14,0 0 0-14,0 44 0 17,0 3 0-17,0 8 0 13,5-2 0-13,10-6 0 17,5-12 0-17,-3-14 0 13,1-12 0-13,4-9 0 16,-1 0 0-16,-3-21 0 14,12-26 0-14,3-3 0 17,2-11 0-17,-4 5 0 14,4 3 0-14,-5 13 0 16,5 15 0-16,-4 12 0 14,0 13 0-14,-1 0 0 15,5 21 0-15,-9 28 0 23,-2 0 0-23,-13 7 0 0,-11 0 0 14,0-2 0-14,-11-9 0 15,-26-5 0-15,4-15 0 16,-2-12 0-16,20-13 0 15,9 0 0-15,6-21 0 17,6-38-48-17,38-15-2 14,24-17-29-14,17-17-32 15,-2-10 24-15,2-1 51 14,-15 5 35-14,-13 17 1 16,-22 25 69-16,-22 26 63 14,-13 19 6-14,0 19-65 16,0 8-73-16,0 0 0 23,-4 38 0-23,-16 30 0 0,0 22 0 13,3 15 0-13,8 5 0 15,0-5 0-15,9-5 0 14,0-22 0-14,0-12 0 17,5-26 0-17,12-17 0 14,1-15 0-14,3-8 0 16,1 0 0-16,11-33 0 14,0-18 0-14,6-13 0 16,3-9 0-16,-1 5 0 14,-8 9 0-14,-7 12 0 16,-8 18 0-16,-14 12 0 22,-4 17 0-22,0 0 0 0,0 0 0 8,0 12 0 14,-22 22 0-22,-13 8 0 0,9 5 0 17,-4 6 0-17,5-13 0 14,15-2 0-14,5-8 0 15,5-13 0-15,0 1 0 14,0-9 0-14,15 2 0 15,31-1 0-15,2-1 0 14,14 2 0-14,5 7 0 16,3-7 0-16,2-2 0 15,-6-2 0-15,6-7 0 16,-11 0 0-16,5-10 0 14,-11-34 0-14,-10-9 0 16,-1-11 0-16,-15-18 0 22,-10-3 0-22,-8 0 0 0,-6 6 0 16,-5 11 0-16,0 21 0 14,0 14 0-14,-5 24 0 16,-17 9 0-16,9 0 0 14,-6 39 0-14,5 15 0 16,6 10 0-16,8 3 0 14,0-3 0-14,4-1 0 16,33-8 0-16,5-8 0 14,8-3 0-14,-2-6 0 16,5-6 0-16,-12 4 0 15,-2-11 0-15,-15 5 0 15,-10-7 0-15,-14 8 0 14,0 0 0-14,-27-2 0 16,-30 1 0-16,-26-1 0 21,-11-4-149-21,-85-17-320 0,28-8-308 11,3 0-545-11</inkml:trace>
    </iact:actionData>
  </iact:action>
  <iact:action type="add" startTime="50097">
    <iact:property name="dataType"/>
    <iact:actionData xml:id="d30">
      <inkml:trace xmlns:inkml="http://www.w3.org/2003/InkML" xml:id="stk30" contextRef="#ctx0" brushRef="#br0">5628 3543 1572 0,'0'0'965'0,"0"0"-361"13,0 0-144-13,0 0-231 16,0 0-131-16,0 0-23 15,0 0-11-15,138-26-35 16,-44 17-29-16,15-8 0 14,7 1 0-14,-11-1 0 15,-18 4-33-15,-22-1-38 14,-30 11-47-14,-17 3-106 17,-18 0-43-17,0 0-322 14,-22 17-367-14</inkml:trace>
    </iact:actionData>
  </iact:action>
  <iact:action type="add" startTime="50593">
    <iact:property name="dataType"/>
    <iact:actionData xml:id="d31">
      <inkml:trace xmlns:inkml="http://www.w3.org/2003/InkML" xml:id="stk31" contextRef="#ctx0" brushRef="#br0">9682 3872 789 0,'0'0'868'0,"0"0"-376"0,0 0-113 14,0 0 123-14,0 0-257 15,0 0-20-15,0 0-18 22,-149-127-38-22,99 131-101 0,4 43-7 14,5 17-13-14,6 15-39 17,22 6 25-17,13 0-34 14,0-3 0-14,43-19 0 16,32-16-66-16,19-26 16 13,10-21-10-13,-3 0-36 17,-5-34 48-17,-17-23 11 13,-22-4 37-13,-14-2 3 16,-25-3 49-16,-9 11 28 15,-3 8-17-15,-6 14-35 15,0 14 38-15,0 12-28 23,0 7-11-23,0 7-27 0,0 33 0 7,0 15 0 16,0 4 0-23,13-2 0 0,24-10 0 16,18-14 0-16,11-20-40 13,-1-13 12-13,-4 0-17 16,-6-21 34-16,-18-25-1 15,-17-7 9-15,-16-6 2 15,-4 4 2-15,0-4-1 15,-28 3 7-15,-18 10-6 16,0 12 7-16,-6 17-8 14,-1 17 0-14,1 0 5 17,17 30-5-17,4 25 0 12,16 8 4-12,15 7 2 17,0-14-12-17,39-4 6 21,22-23-3-21,16-11-6 0,6-18 9 15,6 0 0-15,-1-30 5 16,-14-10-4-16,-13-7-2 16,-10-2 1-16,-14 7-3 14,-9 9 3-14,-6 2 16 16,-15 15 10-16,-3 11 5 14,-4 5-7-14,0 5 3 16,4 37-27-16,3 17 0 13,2 13 0-13,4 2 0 17,11-10 0-17,4-20 0 14,5-8 0-14,0-26 0 16,-3-10-21-16,1 0 13 22,0-31 7-22,-5-22 2 0,4-8 0 8,-3-6 6 14,5 11-7-22,-3-1 2 0,-5 19-2 14,-4 12 0-14,-7 23 7 16,-5 3-7-16,8 7 12 14,1 36-12-14,7 7 0 16,0 6 0-16,11-10 0 14,-4-7 0-14,10-12 0 15,10-19-50-15,-5-8 13 15,-5 0 10-15,-4-44 17 16,-8-3 9-16,-10-12-7 14,-6-5 2-14,-8-3 6 16,-5-9 6-16,0-9 14 22,0-7 1-22,0-2 0 0,0 18 15 16,-5 17-1-16,-3 30-35 14,-1 29 0-14,2 17 0 16,-1 66 0-16,3 40 0 13,1 26 0-13,4 7 0 17,0 5 0-17,0-11 0 13,9-20 0-13,23-19 0 18,6-27 0-18,3-29 0 13,-6-21 0-13,4-25 0 16,-8-9 0-16,0-5 0 21,-14-33 0-21,-13-13 0 0,-4 1 0 8,0-9 0 15,0-9 0-23,-21 1 0 0,-23-6 0 15,-9 6 0-15,1 8 0 16,4 12 0-16,-2 17 0 15,17 11 0-15,9 11 0 15,19 3 0-15,5 5 0 16,0-3 0-16,44-2-53 12,28-7-28-12,16-14-72 17,17-12-85-17,-9-13 31 14,2-4 44-14,-28-4 79 15,-18 0 84-15,-25 0 13 15,-19 0 104-15,-8 7 46 16,0 7 8-16,0 11-24 21,-19 15-30-21,8 19-28 0,-11 0-26 15,5 44-32-15,-1 33-30 16,-4 23 14-16,9 15 3 9,9 3-9 12,4-10 6-21,0-17-15 0,13-13 0 12,24-25 0-12,13-17-22 17,-6-25 9-17,0-11-1 14,4 0 14-14,-7-31-1 16,-4-8-2-16,3-17 3 14,-10 0-1-14,1 1-6 17,-9 8 7-17,-3 24 8 22,-10 8-2-22,-4 15 16 0,-1 0-11 16,5 47 13-16,-1 8-24 14,3 4 0-14,5-4 0 16,1-11-8-16,12-14-58 13,-1-22-108-13,33-16-189 16,-13-39-252-16,0-11-409 0</inkml:trace>
    </iact:actionData>
  </iact:action>
  <iact:action type="add" startTime="52140">
    <iact:property name="dataType"/>
    <iact:actionData xml:id="d32">
      <inkml:trace xmlns:inkml="http://www.w3.org/2003/InkML" xml:id="stk32" contextRef="#ctx0" brushRef="#br0">12921 3378 2314 0,'0'0'799'13,"0"0"-468"-13,0 0-112 16,0 0-219-16,0 0-6 21,0 0-246-21,87 219-563 0,-41-173-730 0</inkml:trace>
    </iact:actionData>
  </iact:action>
  <iact:action type="add" startTime="52282">
    <iact:property name="dataType"/>
    <iact:actionData xml:id="d33">
      <inkml:trace xmlns:inkml="http://www.w3.org/2003/InkML" xml:id="stk33" contextRef="#ctx0" brushRef="#br0">13487 3944 990 0,'0'0'915'15,"0"0"-404"-15,0 0-154 13,0 0 9-13,0 0-147 16,0 0-14-16,0 0-1 15,-9-72-69-15,-15 63-30 16,-2 9-16-16,-5 0-89 21,1 35 0-21,-1 24 0 0,9 14 0 9,9 6 0 12,13 3 0-21,0-14 0 0,31-13 0 15,34-25 0-15,25-27-100 15,10-3-132-15,5-38-118 15,-13-24-107-15,-7-22 197 16,-15 1 123-16,-22-2 137 14,-13-4 0-14,-17-4 158 16,-14-1 66-16,1 6-13 15,-5 17 20-15,0 15 15 14,0 27-24-14,0 20 22 16,0 9-244-16,0 10 0 23,0 52 0-23,-5 14 0 0,1 17 0 14,4 8 0-14,0-3 0 16,0-3 0-16,0-16 0 14,0-14 0-14,0-16 0 15,9-20 0-15,26-14-18 15,4-15-123-15,13-9-105 16,25-73-98-16,-16 12-432 14,-11-6-226-14</inkml:trace>
    </iact:actionData>
  </iact:action>
  <iact:action type="add" startTime="52769">
    <iact:property name="dataType"/>
    <iact:actionData xml:id="d34">
      <inkml:trace xmlns:inkml="http://www.w3.org/2003/InkML" xml:id="stk34" contextRef="#ctx0" brushRef="#br0">13775 3724 1257 0,'0'0'1153'0,"0"0"-549"0,0 0-245 9,0 0-102 12,0 0-109-21,0 0-83 0,0 0-65 15,258 0-53-15,-133-51-235 15,-31 9-512-15,-15 4-1263 0</inkml:trace>
    </iact:actionData>
  </iact:action>
  <iact:action type="add" startTime="53326">
    <iact:property name="dataType"/>
    <iact:actionData xml:id="d35">
      <inkml:trace xmlns:inkml="http://www.w3.org/2003/InkML" xml:id="stk35" contextRef="#ctx0" brushRef="#br0">14962 4259 1642 0,'0'0'741'21,"0"0"-354"-21,0 0 176 0,0 0-238 16,0 0-130-16,0 0-34 14,0 0-79-14,72 71-82 15,-72-7 0-15,-19 4 0 15,-3-4 0-15,-5-5 0 16,27-26-177-16,0-12-544 15,20-21-481-15</inkml:trace>
    </iact:actionData>
  </iact:action>
  <iact:action type="add" startTime="53534">
    <iact:property name="dataType"/>
    <iact:actionData xml:id="d36">
      <inkml:trace xmlns:inkml="http://www.w3.org/2003/InkML" xml:id="stk36" contextRef="#ctx0" brushRef="#br0">15810 3872 914 0,'0'0'1551'0,"0"0"-921"17,0 0-315-17,0 0 9 13,0 0-152-13,0 0 18 16,0 0-190-16,26 216 0 15,-17-151 0-15,0-9 0 15,4-6 0-15,15-17 0 14,5-11 0-14,11-18 0 17,6-4-36-17,3-9 7 13,3-37 29-13,-3-8-12 17,-5-10 12-17,-18 5 6 14,1 6 12-14,-13 15 35 16,-5 21-53-16,-9 17 0 22,0 0 0-22,12 17 0 0,-1 36 0 8,7 6 0 14,11-3 0-22,6 4 0 0,0-15 0 14,5-16 0-14,0-20 0 16,-1-9 0-16,-8 0 0 14,-4-43 0-14,-9-11-8 15,-2-10 7-15,-12-1-15 14,3 4 11-14,-11 16 4 16,7 15 2-16,-7 17 2 15,6 13 24-15,7 0-27 16,11 13 0-16,14 25 0 14,18-1 0-14,17-6 0 16,5-10 0-16,14-15 0 21,-5-6-18-21,-6 0-1 0,-15-29 18 16,-20-10-7-16,-18 1 8 15,-17-6 6-15,-11 6 6 16,0 0 16-16,0 12-28 14,-20 5 0-14,-10 18 0 15,-9 3 0-15,-1 16 0 15,-1 35 0-15,8 17 0 16,13 12 0-16,20-2 0 13,0-9 0-13,46-9 0 17,37-20-17-17,33-23-122 22,83-17-336-22,-22-21-354 0,-20-17-396 0</inkml:trace>
    </iact:actionData>
  </iact:action>
  <iact:action type="add" startTime="54172">
    <iact:property name="dataType"/>
    <iact:actionData xml:id="d37">
      <inkml:trace xmlns:inkml="http://www.w3.org/2003/InkML" xml:id="stk37" contextRef="#ctx0" brushRef="#br0">18802 3808 1640 0,'0'0'722'17,"0"0"-225"-17,0 0-18 14,0 0-205-14,0 0-91 16,0 0-40-16,0 0 15 14,-85-109-158-14,48 112 0 16,-11 44 0-16,6 17 0 13,5 12 0-13,13 9 0 16,24-9 0-16,0-8 0 21,44-16 0-21,39-13 0 0,22-25 0 15,6-14 0-15,11 0-36 16,-10-14-9-16,-20-25 18 14,-16-6 16-14,-26 6 11 16,-8-8 1-16,-27 0 32 14,-4-6 20-14,-6 12-21 16,-5 6-32-16,0 11 0 16,0 10 0-16,-29 14 0 15,-15 0 0-15,-6 43 0 15,-7 16 0-15,7 15 0 15,6-4 0-15,22-5 0 17,18-10 0-17,4-15 0 20,9-17 0-20,37-18 0 0,15-5 0 14,0 0 0-14,0-38 0 16,-15 0 0-16,-6-4 0 15,-14-1 0-15,-7 1 0 16,-10 2 0-16,0 16 0 13,-5 3 0-13,-4 15 0 16,0 6 0-16,0 0 0 14,0 21 0-14,0 26 0 16,0 6 0-16,0-3 0 14,0-3 0-14,0-9 0 17,16-12 0-16,12-19 0 12,5-7 0-13,10 0-14 16,-1-38 14-16,2-15 14 22,2-1-14-22,-5-5 0 0,1 1 0 16,-16 5 0-16,-4 15 0 14,-3 14 0-14,-10 10 0 16,-2 14 0-16,-3 0 0 13,0 26 0-13,5 21 0 17,-4 3 0-17,-1-3 0 14,9-3 0-14,-4-14 0 15,-3-13 0-15,10-16 0 14,-8-1 0-14,1 0 0 16,13-16 0-16,-5-16 0 15,12-12 0-15,4-3 0 16,-1 9 0-16,6 4 0 14,1 13 0-14,-8 15 0 16,6 6 0-16,-7 0 0 21,-8 19 0-21,7 19 0 0,-10 4 0 16,7-4 0-16,-6-5 0 15,9-10 0-15,6-15 0 16,13-8-23-16,17-8-209 13,-4-24-475-13,-6-13-758 0</inkml:trace>
    </iact:actionData>
  </iact:action>
  <iact:action type="add" startTime="55388">
    <iact:property name="dataType"/>
    <iact:actionData xml:id="d38">
      <inkml:trace xmlns:inkml="http://www.w3.org/2003/InkML" xml:id="stk38" contextRef="#ctx0" brushRef="#br0">21868 4012 1126 0,'0'0'570'1,"0"0"-190"14,0 0 146-15,0 0-162 14,0 0-78-14,0 0-72 17,0 0-13-17,-54-119-95 14,-3 106-23-14,-2 13-22 23,-7 0-22-23,-8 9-1 0,8 33-14 15,12 13-12-15,6 9 5 15,13 4-16-15,22-3 6 15,13-10-1-15,0-13-6 16,48-21 10-16,15-13-10 14,5-8-8-14,6-12 8 16,-6-31-1-16,-7-7 1 13,-17-7 1-13,-18 8 32 17,-6 1-33-17,-12 7 0 13,-1 10 0-13,-7 16 0 17,0 4 0-17,0 11 0 14,0 0 0-14,0 34 0 16,0 19 0-16,0 8 0 21,0 9 0-21,0-9 0 0,17-9 0 15,21-13 0-14,-1-17 0 13,13-22 0-14,-11 0 0 15,9-18 0-15,-8-25 0 16,-10-9 0-16,1-1 0 14,-9 0 0-14,2 8 0 16,-9 13 0-16,-6 3 0 15,0 26 0-15,-1 3 0 15,1 0 0-15,6 34 0 22,5 16 0-22,-2 6 0 0,10 4 0 17,-2-8 0-17,0-14 0 7,-8-14 0 15,4-10 0-22,-11-14 0 0,8 0 0 8,-5-5 0 13,10-28 0-21,4-10 0 0,7-4 0 15,0-6 0-15,4 5 0 16,-2 4 0-16,-4 6 0 14,-9 17 0-14,-4 18 0 16,-11 3 0-16,-5 3 0 14,5 35 0-14,2 10 0 15,2 1 0-15,9-2 0 15,-3-3 0-15,10-14 0 16,3-10 0-16,14-16-20 22,-2-4-109-22,28 0-223 0,-6-12-420 9,-9-9-484-9</inkml:trace>
    </iact:actionData>
  </iact:action>
  <iact:action type="add" startTime="56141">
    <iact:property name="dataType"/>
    <iact:actionData xml:id="d39">
      <inkml:trace xmlns:inkml="http://www.w3.org/2003/InkML" xml:id="stk39" contextRef="#ctx0" brushRef="#br0">23652 4223 1054 0,'0'0'1219'0,"0"0"-698"0,0 0-214 13,0 0-23-13,0 0-134 16,0 0-55-16,249-38-47 14,-179 23-33-14,-9-8 12 17,-9 0-21-17,-10-7 4 22,-18-2 13-22,-15 0-22 0,-9-3 24 13,0 5-8-13,0 1 2 17,-37 12 31-17,-12 8-5 14,-1 9-14-14,-11 0 19 16,4 17-26-16,7 30 12 13,11 9-18-13,17 2-17 17,22-1 19-17,0-8-20 16,30-5 0-16,47-19-38 13,21-19-39-13,22-6-103 16,12 0-144-16,-6-19-222 14,-10-19-8-14,-11 0 28 16,-31-11 30-16,-12 10 363 16,-23 1 133-16,-22-1 338 15,-4 8 153-15,-13 1-2 22,0 9-13-22,0 4-194 0,0 8 19 13,-17 9-61-13,-9 0-113 17,-14 0-32-17,1 43-60 14,2 8-35-14,8 10 0 16,16 1 0-16,9-10 0 13,4-6 0-13,9-20 0 17,43-14-36-17,9-12-17 13,9 0-8-13,0-33 34 17,-9-18-12-17,-12-12 36 22,-12-5-3-22,-15-6 12 0,-16-2 4 16,-2 0 0-16,-4-4-9 14,0 4 32-14,0 8-15 8,0 22 17 13,-15 20 14-21,-7 26 14 0,3 12-63 16,3 52 0-16,-6 21 0 15,14 8 0-15,8-1 0 16,0-7 0-16,19-14 0 14,36-13 0-14,13-26-24 16,17-16-32-16,2-16-10 15,-1 0 29-15,-3-16-1 15,-22-16 30-15,-22-12 8 15,-12 3 6-15,-19-3 45 15,-8 2-16-15,0-1-26 22,-19 14 27-22,-21 8-26 0,-6 16-2 16,-6 5-1-16,8 5-1 14,-10 37-6-14,16 1 0 16,6 7-7-16,18-12-4 13,14-5-2-13,0-11-11 16,18-13-20-16,34-9 13 14,3 0 31-14,6-2-9 17,-8-30-3-17,-5 8 12 14,-15 6 23-14,-12 7 16 16,-5 5 7-16,-3 6-25 14,2 0 2-14,0 38-8 16,3 17-14-16,-5 13 16 15,7 8-17-15,-9 6 0 15,-7-11-1-15,-4-7-18 21,0-10 19-21,0-16-17 0,-4-8 7 15,-27-17 8-15,-4-9 3 15,-13-4-1-15,4 0 1 14,9-8-1-14,0-22 0 17,20-8-11-17,15-4-22 13,0-5 14-13,55-3-8 16,19-2 15-16,20 7 6 16,4-2-18-16,5 3 10 15,-9 4-5-15,-9-10 13 15,-13 9-3-15,-21-1 18 15,-16-5 4-15,-18 7 34 21,-17-8-22-21,0 10 16 0,0 8-17 17,-37 8-17-17,-5 13 14 14,-10 9-15-14,4 5 9 16,2 37 3-16,4 17 10 15,16 5-28-15,17 8 0 15,9-6 0-15,0-14 0 14,35-7 0-14,31-16 0 16,8-18 0-16,20-11 0 13,0 0-68-13,26-44-199 16,-28-11-395-16,-22-1-489 0</inkml:trace>
    </iact:actionData>
  </iact:action>
  <iact:action type="add" startTime="57695">
    <iact:property name="dataType"/>
    <iact:actionData xml:id="d40">
      <inkml:trace xmlns:inkml="http://www.w3.org/2003/InkML" xml:id="stk40" contextRef="#ctx0" brushRef="#br0">27465 3678 1160 0,'0'0'789'4,"0"0"-407"13,0 0 174-17,0 0-174 14,0 0-138-14,0 0-91 17,0 0-18-17,-35-13 10 16,29 106-59-16,6 17-22 22,0 8-64-22,0 3 0 0,0-16 0 14,0-11 0-14,0-27 0 15,0-20 0-15,0-23 0 15,0-19 0-15,6-5 0 15,-6-13 0-15,0-29 0 14,0-13 0-14,0-4 0 17,11 2 0-17,5 12 0 14,12 8 0-14,5 11 0 16,13 18 0-16,-3 8 0 13,10 0 0-13,-1 17 0 17,-8 21 0-17,-9 4-3 22,-4 4-19-22,-18-8-14 0,-13 0-23 16,0-8 16-16,-13-4-10 14,-35-14 39-14,-5 0 13 16,1-7-4-16,8-5 5 13,2 0 11-13,14 0 7 17,15 0 34-17,9 0-26 14,4 0-10-14,0 4 2 16,17 1-7-16,31-1 2 13,13-4-13-13,20 0 2 16,13 0 8-16,9 0-9 15,-5-18-1-15,-13-11 0 16,-12-9 0-16,-23 0 0 14,-9-9 30-14,-30-3-2 16,-2-1-28-16,-9-4 0 21,0 5 0-21,0 14 0 0,-13 16 0 14,-11 20 0-14,-5 0 0 17,3 27 0-17,-4 40 0 16,12 3 0-16,9 5 0 13,9 3 0-13,18-19 0 17,39-12 0-17,21-21 0 13,21-26 0-13,-8 0 0 17,3-30 0-17,-13-29 0 14,-17-5 0-14,-21-8 0 16,-14 1 0-16,-9-3 0 22,-12 4 0-22,-3 5 0 0,-5 9 0 8,0 15 0 13,0 23 0-21,0 18 0 0,0 0 0 14,0 42 0-14,-13 34 0 16,2 24 0-16,6 6 0 15,5 8 0-15,0-8 0 16,0-13 0-16,5-22 0 14,19-24 0-14,-3-23 0 16,-10-24 0-16,5 0 0 14,-3-24 0-14,-4-31 0 15,8-8 0-15,1-6 0 22,3 2 0-22,10 8 0 0,0 12 0 9,8 9 0 12,9 16 0-21,7 13-156 0,21 3-397 16,-8 6-333-16,-20-9-466 0</inkml:trace>
    </iact:actionData>
  </iact:action>
  <iact:action type="add" startTime="58655">
    <iact:property name="dataType"/>
    <iact:actionData xml:id="d41">
      <inkml:trace xmlns:inkml="http://www.w3.org/2003/InkML" xml:id="stk41" contextRef="#ctx0" brushRef="#br0">29437 3100 1918 0,'0'0'791'17,"0"0"-207"-17,0 0-232 12,0 0-188-12,0 0-50 17,0 0-50-17,-51 252-29 21,34-181-16-21,8-7-19 0,5-22 0 16,-1-11-4-16,5-28-28 15,0-3 23-15,14-3-4 16,18-44 13-16,12-13-1 15,-2-11 1-15,6 3 24 15,-11 9 2-15,-4 15-25 14,-9 18 62-14,-5 26-63 16,-8 0 0-16,-4 42 0 13,2 36 0-13,6 62-69 16,-2-18-449-16,4-11-901 1</inkml:trace>
    </iact:actionData>
  </iact:action>
  <iact:action type="add" startTime="59113">
    <iact:property name="dataType"/>
    <iact:actionData xml:id="d42">
      <inkml:trace xmlns:inkml="http://www.w3.org/2003/InkML" xml:id="stk42" contextRef="#ctx0" brushRef="#br0">28198 5289 871 0,'0'0'857'0,"0"0"-290"0,0 0 30 8,0 0-65 13,0 0-235-21,0 0-67 0,0 0-85 16,0-161-145-16,0 169 0 14,0 46 0-14,-11 31 0 17,6 12 0-17,5 9 0 14,0-4 0-14,44-11 0 16,13-21 0-16,11-17 0 14,4-33 0-14,4-20 0 15,-10-6 0-15,-16-43 0 15,-11-18 0-15,-19-16 0 16,-11-1 0-16,-9-10 0 22,0 2 0-22,0 4 0 0,0 15 0 15,0 23 0-15,0 29 0 15,0 21 0-15,0 7 0 16,-9 57 0-16,5 24 0 13,-7 14 0-12,6-1 0 15,5-2 0-16,0-20 0 13,0-15 0-13,0-27 0 17,0-15 0-17,0-22 0 14,0 0 0-14,11-6 0 15,2-34 0-14,5-5 0 12,1-8 0-13,8 7 0 17,-12 14 0-17,9 5 0 14,-2 22 0-14,-2 5 0 16,8 0 0-16,9 43 0 22,5 13 0-22,1 0 0 0,10-6 0 13,8-7 0-13,0-21 0 17,5-11 0-17,-5-11 0 13,-4-3 0-12,-7-43 0 14,-19-2 0-15,-14-11 0 15,-10-11 0-15,-7 9 0 16,0-1 0-16,0 8 0 13,-24 20 0-13,6 17 0 17,-1 17 0-17,-1 5 0 15,0 54 0-15,9 17 0 14,7 12 0-14,4 6 0 17,0-12 0-17,39-15 0 21,18-16 0-21,4-24 0 1,9-20 0 13,-4-7 0-14,-5-7 0 16,-9-32 0-16,-6-8 0 14,-15 0 0-14,-3-1 0 15,-8 10 0-15,-7 6 0 16,-4 15 0-16,6 11 0 14,-6 6 0-14,2 0 0 14,-2 36 0-14,4 10 0 16,0 10 0-16,-2-6 0 15,-3-3 0-15,3-14 0 16,-2-12 0-16,-5-8 0 14,5-13 0-14,0 0 0 16,11 0 0-16,1-21 0 21,-1-8 0-21,9-2 0 0,3 0 0 16,5-1 0-16,-6 4 0 14,-3 10 0-14,-6-1 0 16,-2 19 0-16,-7 0 0 16,-2 0 0-16,0 36 0 14,-2 3 0-14,-5 2 0 14,0-14 0-14,1-4 0 16,4-14 0-16,-5-9 0 15,11 0 0-15,1-13 0 16,5-25 0-16,3-3 0 22,5 3 0-22,-1 3 0 0,3 8 0 14,-11 18 0-14,4 9 0 16,-3 0 0-16,1 15 0 13,-4 17 0-12,8 15 0 14,-9-3 0-15,1-13 0 16,4 1 0-16,-13-11-84 15,-9-21-249-15,0 0-334 16,0 0-237-16</inkml:trace>
    </iact:actionData>
  </iact:action>
  <iact:action type="add" startTime="60298">
    <iact:property name="dataType"/>
    <iact:actionData xml:id="d43">
      <inkml:trace xmlns:inkml="http://www.w3.org/2003/InkML" xml:id="stk43" contextRef="#ctx0" brushRef="#br0">27616 5280 760 0,'0'0'1799'1,"0"0"-1292"14,0 0-40-15,0 0-215 14,0 0-159-14,308-52-93 16,-59 40-141-16,-32 3-326 15,-25-3-807-15</inkml:trace>
    </iact:actionData>
  </iact:action>
  <iact:action type="add" startTime="60517">
    <iact:property name="dataType"/>
    <iact:actionData xml:id="d44">
      <inkml:trace xmlns:inkml="http://www.w3.org/2003/InkML" xml:id="stk44" contextRef="#ctx0" brushRef="#br0">31738 5580 3110 0,'0'0'705'0,"0"0"-522"0,0 0-85 15,0 0-98-15,0 0-32 15,0 0-302-15,0 0-765 0</inkml:trace>
    </iact:actionData>
  </iact:action>
  <iact:action type="add" startTime="60705">
    <iact:property name="dataType"/>
    <iact:actionData xml:id="d45">
      <inkml:trace xmlns:inkml="http://www.w3.org/2003/InkML" xml:id="stk45" contextRef="#ctx0" brushRef="#br0">29308 6419 654 0,'0'0'1753'16,"0"0"-1232"-16,0 0-69 13,0 0-80-13,0 0-180 16,0 0-40-16,0 0-152 15,-193 6 0-15,276-6 0 15,35 0 0-15,29-19 0 14,34 0 0-14,18-8 0 16,4 1 0-15,-10 0 0 12,-25 6 0-13,-37-1-45 16,-39 8-96-16,-61 5-77 23,-31 3-17-23,-31 5-39 0,-65 0-188 14,-88 8 92-14,29 18-135 10,6 4-154-10</inkml:trace>
    </iact:actionData>
  </iact:action>
  <iact:action type="add" startTime="60934">
    <iact:property name="dataType"/>
    <iact:actionData xml:id="d46">
      <inkml:trace xmlns:inkml="http://www.w3.org/2003/InkML" xml:id="stk46" contextRef="#ctx0" brushRef="#br0">29316 6541 1066 0,'0'0'608'1,"0"0"-215"16,0 0 241-17,0 0-170 14,0 0-160-14,0 0-19 17,0 0-89-17,-148 91-50 21,251-91-146-21,28-23 0 0,30 0 0 8,14-3 0 14,0-1 0-22,-15 5 0 0,-25 6 0 17,-26-1 0-17,-30 11 0 13,-26-3 0-13,-25 3 0 17,-13 4 0-17,-8-4 0 15,8 3-182-15,9-3-575 15,7 1-512-15</inkml:trace>
    </iact:actionData>
  </iact:action>
  <iact:action type="add" startTime="61201">
    <iact:property name="dataType"/>
    <iact:actionData xml:id="d47">
      <inkml:trace xmlns:inkml="http://www.w3.org/2003/InkML" xml:id="stk47" contextRef="#ctx0" brushRef="#br0">31032 6455 2085 0,'0'0'637'22,"0"0"-172"-22,0 0-167 0,0 0-297 16,0 0-1-16,0 0-478 7,0 0-1352-7</inkml:trace>
    </iact:actionData>
  </iact:action>
  <iact:action type="add" startTime="90028">
    <iact:property name="dataType"/>
    <iact:actionData xml:id="d48">
      <inkml:trace xmlns:inkml="http://www.w3.org/2003/InkML" xml:id="stk48" contextRef="#ctx0" brushRef="#br0">23586 8767 1770 0,'0'0'1007'15,"0"0"-751"-15,0 0 6 16,0 0-32-16,0 0-150 22,0 0-64-22,-11-29-4 0,11 29 0 14,0 0 0-14,0-5 24 16,0 5-7-16,0-9 5 14,-4-3 8-14,-11-14-24 16,-7-3-9-16,-18-10 5 14,-12 1-14-14,-22 14 14 16,-18 15-14-16,-15 9 2 15,-5 21 16-15,1 43-17 16,-1 24 16-16,21 18-1 16,14 8-16-16,35 9 10 13,23-2-10-13,19-16-1 16,6-4 1-16,38-21-7 23,17-11 7-23,11-21-6 0,9-25-20 13,0-19-1-13,-2-4-40 16,-14-8-28-16,-12-35 52 14,-25-7 17-14,-28-5 26 16,0 4 5-16,-19 5-5 14,-30 4 18-14,-5 12-12 16,-3 13 2-16,2 12 7 14,5 5-9-14,13 0 12 17,13 22 1-17,20 8-5 22,4 3 7-22,0-3-12 0,50-5 0 7,11-12 6 15,9-8-14-22,13-5 0 0,-4 0-1 16,-7-14 2-16,-15-7-3 15,-14 9 1-15,-21 7 0 15,-13 5 20-15,-9 5 10 14,0 37 16-14,0 22 7 16,0 9-23-16,0 12 6 14,-9-3-30-14,5 3-5 16,4-7-1-16,0-15-42 14,0-21-156-14,9-12-391 16,17-30-594-16</inkml:trace>
    </iact:actionData>
  </iact:action>
  <iact:action type="add" startTime="90668">
    <iact:property name="dataType"/>
    <iact:actionData xml:id="d49">
      <inkml:trace xmlns:inkml="http://www.w3.org/2003/InkML" xml:id="stk49" contextRef="#ctx0" brushRef="#br0">23772 9297 1921 0,'0'0'945'21,"0"0"-634"-21,0 0-54 0,0 0-63 16,0 0-68-16,0 0-23 14,0 0-13-14,175 128-28 16,-140-87-41-16,-13 6-5 15,-3-3-16-15,-14-3-13 16,-5-3-8-16,0-2-35 14,-29-22-13-14,-15-5-15 16,9-9 5-16,5-9 37 13,12-33 9-13,12-15 9 16,6-8 22-16,6 1-2 22,38 5 4-22,11 12 8 0,6 14 0 9,9 11-4 12,4 14-4-21,1 8 11 0,-8 0-10 14,5 0-1-14,-2 21 0 17,-8 4 0-16,-1-8-2 11,-2-8 2-12,-13-6 0 16,-9-3-1-16,2 0 1 14,-17-21 0-14,-5-12 1 17,-10-10 16-17,-7 1 13 14,0 4 22-14,0 9-4 15,-33 17-10-15,-2 12 25 15,0 0-29-15,-4 41-7 15,13 23 15-15,-1 12-24 23,14 4-1-23,13-3-17 0,0-15-3 15,0-13 3-15,27-25 0 15,3-16-1-15,5-8 1 15,0-2 1-15,0-36 12 14,-9-19-13-14,3 2 0 16,-5 0 0-16,0 4 1 14,-11 17 9-14,2 9 16 16,-6 17-12-16,0 8-14 14,6 0 0-14,-2 29 0 16,9 18 0-16,-2 0 0 23,8-9 0-23,5-5 0 0,8-16-3 15,-10-17 3-15,8 0-14 14,-8-12 10-14,-7-35 4 16,0-12 0-16,-11-13 1 15,2-5 19-15,-10-2-20 16,-1-6 0-16,-4 13 0 13,0 11 0-13,0 23 0 18,0 38 0-18,0 0 0 12,0 74 0-12,0 40 0 17,0 33 0-17,0 61 0 14,0-5 0-14,0 2 0 16,22-2 0-16,-2-51 0 14,4 0 0-14,0-36 0 17,-7-37 0-17,-6-35 0 13,-11-36 0-13,0-8-32 22,0-52-71-22,-4-37-103 0,-22-34-49 16,-9-25-13-16,6-26-7 14,1-8 98-14,8 14 91 16,7 27 86-16,4 30 67 14,9 44 112-14,0 29 33 16,0 20-13-16,0 18-40 14,18 0-52-14,15 18-53 16,8 23-15-16,1 6-34 14,-16 5-5-14,-9 2-40 15,-17 1-29-15,0 6 7 22,-8-8 8-22,-27 0 23 0,-11-12 31 17,15-3 0-17,5-16 26 8,21-9 17 13,5-13-11-21,5 0 4 0,43-29-14 16,22-30-22-16,15-20 11 14,13-18-11-14,3-13-26 16,-7-17 17-16,-15-8 9 15,-18-4 17-15,-20 1-8 13,-25 19 36-13,-12 27 48 17,-4 33 12-17,0 42 4 14,-15 17-22-14,-16 50-50 15,5 50-37-15,0 24 0 15,13 18 0-15,8 2 0 23,5-14 0-23,0-15 0 0,35-27 0 14,0-24 0-14,0-26 0 17,0-23 0-17,0-15 0 14,-4-15 0-14,4-38 0 16,2-20 0-16,0-8 0 14,-4 1 0-14,4 12 0 15,-9 21 0-15,-4 23 0 14,-4 24 0-14,-3 3 0 16,1 48 0-16,-9 21 0 15,4 8 0-15,0 0 0 16,9-7 0-16,-7-18 0 15,13-19 0-15,7-22 0 15,3-14 0-15,3-5 0 22,20-70-125-22,-6-1-529 0,-7 0-1100 0</inkml:trace>
    </iact:actionData>
  </iact:action>
  <iact:action type="add" startTime="92403">
    <iact:property name="dataType"/>
    <iact:actionData xml:id="d50">
      <inkml:trace xmlns:inkml="http://www.w3.org/2003/InkML" xml:id="stk50" contextRef="#ctx0" brushRef="#br0">27546 9251 720 0,'0'0'823'6,"0"0"-500"9,0 0 163-15,0 0-105 15,0 0-108-15,0 0-42 14,0 0-5-14,53-188-46 17,-77 186-44-17,-13 2-47 13,-16 2-8-13,3 43-32 17,2 17-5-17,4 11 10 14,22 11-54-14,16 5 0 16,6-4 0-16,15-14 0 15,46-10 0-15,24-22 0 15,11-25-11-15,5-14-10 22,0 0-13-22,-7-29 19 0,-25-22 9 16,-12-4 6-16,-22 0 1 14,-17-4 0-14,-10 8 11 15,-8 13 5-15,0 13-7 14,0 21 36-14,0 4-46 16,0 24 0-16,0 35 0 15,-4 14 0-15,4-2 0 16,0-7 0-16,0-9 0 13,35-17 0-13,0-22 0 17,9-16 0-17,-3 0 0 14,-8-18-7-14,-13-35 7 15,-12 0 0-15,-8-12 0 23,0-2 0-23,-24-1 0 0,-17 4 1 14,-1 5 2-14,-1 16-3 16,8 19 0-16,0 24-1 14,17 0-3-14,5 38 4 16,13 21 0-16,0-4 1 13,20-1 3-13,39-11-4 17,15-18-6-17,9-20 6 14,9-5-9-14,2-21 9 16,-11-31-18-16,-11-16 15 13,-15-8 2-12,-16-4 2 14,-12-7-1-15,-7 1 19 15,-16-2-11-15,-6-3 4 16,0 21-12-16,0 17 0 21,0 27 0-21,0 26 0 0,0 14 0 16,0 57 0-16,0 28 0 15,0 18 0-15,0 7 0 16,0-6 0-16,29-7 0 14,8-23 0-14,17-20 0 16,12-21 0-16,4-30 0 13,0-17 0-13,-5 0 0 16,-6-38 0-16,-15-18 0 14,-7-8 0-14,-13 2 0 17,-2 3 0-17,-11 3 0 14,-6 18 0-14,-5 18 0 15,0 20 0-15,0 0 0 22,-9 24 0-22,-15 40 0 0,2 8 0 9,11 3 0 13,7-2 0-22,4-14 0 0,4-17 0 15,37-17 0-15,3-25 0 15,4 0 0-15,-8-12 0 15,-14-31 0-14,-13-7 0 13,-13-9 0-14,0 0 0 16,0-5 0-16,-13 9 0 13,-9 9 0-13,-4 12 0 17,13 13 0-17,-3 9 0 13,16 7 0-13,0 1 0 16,0 4 0-16,11 0 0 23,37 0 0-23,14 0 0 0,10 0 0 14,4 0 0-14,5 21 0 16,-7 8 0-16,-2 13 0 13,-15 10 0-13,-20 7 0 17,-19 3 0-17,-18 2 0 14,0-8 0-14,-4-6 0 16,-34-16 0-16,6-7 0 14,-1-18 0-14,4-9 0 15,12 0 0-15,8-44 0 15,9-15 0-15,0-5 0 16,22-9 0-16,35 6 0 14,8 4 0-14,5 4 0 15,7 13 0-15,-7 7 0 17,-5 11 0-17,-17 13 0 21,-10 8 0-21,-14 7 0 0,-11 0 0 14,-9 0 0-14,1 0 0 17,-5 0 0-17,6 0 0 14,-6 0 0-14,0 0 0 15,0 0 0-15,0 0 0 15,0 0 0-15,0 0 0 15,0 0 0-15,0 21 0 15,4 12 0-15,1 19 0 16,-1 7 0-16,14 3 0 14,-7 2 0-14,13-13 0 16,2-8 0-16,4-19 0 22,10-15 0-22,-10-9 0 0,8 0 0 16,1-26 0-16,-2-19 0 15,7-16 0-15,-3-1 0 15,-4-2 0-15,1 5 0 14,-6 12 0-14,-8 15 0 16,-2 22 0-16,-11 10 0 13,-2 4 0-13,6 48 0 16,-6 7 0-16,8 8 0 15,-8 1 0-15,-2-13 0 16,8-9 0-16,-6-17 0 14,10-15 0-14,3-14 0 15,7-5 0-15,6-37 0 23,6-9 0-23,1 0 0 0,4 5 0 8,-7 12 0 14,2 13 0-22,1 12 0 0,-7 9 0 13,7 0 0-13,12 0 0 16,-4 0 0-16,7 4 0 15,-2-4 0-15,-3 0 0 16,-6 0 0-16,-15-24 0 16,-1-11 0-16,-19-11 0 14,-6-5 0-14,-5-5 0 16,0-3 0-16,0-5 0 13,-5 11 0-13,-6 6 0 16,-6 20 0-15,4 27 0 21,2 0 0-22,-2 65 0 0,6 23 0 8,-6 25 0 15,4 21 0-23,1 13 0 0,1 2 0 12,-2 2 0-12,5-9 0 17,0-15 0-17,4-18 0 13,0-24 0-13,0-26 0 16,0-30 0-16,-3-24-39 13,-12-5-117-13,-5-25-143 19,-32-81-202-19,6 5-253 12,-6-5-448-12</inkml:trace>
    </iact:actionData>
  </iact:action>
  <iact:action type="add" startTime="94345">
    <iact:property name="dataType"/>
    <iact:actionData xml:id="d51">
      <inkml:trace xmlns:inkml="http://www.w3.org/2003/InkML" xml:id="stk51" contextRef="#ctx0" brushRef="#br0">30553 8386 2206 0,'0'0'792'16,"0"0"-427"-16,0 0 1 14,0 0-327-14,0 0-39 16,0 0-650-16,0 0-1712 0</inkml:trace>
    </iact:actionData>
  </iact:action>
  <iact:action type="add" startTime="96283">
    <iact:property name="dataType"/>
    <iact:actionData xml:id="d52">
      <inkml:trace xmlns:inkml="http://www.w3.org/2003/InkML" xml:id="stk52" contextRef="#ctx0" brushRef="#br0">27253 10369 1881 0,'0'0'794'14,"0"0"-425"-14,0 0 149 16,0 0-290-16,0 0-141 14,0 0-9-14,0 0 18 16,55 256-51-16,-29-121-45 15,5 4 0-15,-14-4 0 16,-4-7 0-16,-4-19 0 14,-2-24 0-14,-3-20 0 16,-4-30 0-16,0-35 0 21,0 0-30-21,0-53-111 0,0-34-149 9,-20-34 34 14,-1-14-18-23,-10-17 6 0,3-4 76 15,1 6 85-15,-1 12 107 13,10 24 25-13,10 23 127 17,1 32 99-17,7 17 6 14,0 16-34-14,0 14-23 15,33 7-92-15,15 5-44 14,18 0-11-14,4 9-38 16,4 29 3-16,-9 12-18 14,-8 9 12-14,-28 9-12 15,-25 10 1-15,-4 1-1 23,-28 3 9-23,-38-5-8 0,-6-9 11 9,6-10-12 13,3-16-10-22,28-16 9 0,26-18-109 13,25-8-187-13,45-21-395 11,4-8-516-11</inkml:trace>
    </iact:actionData>
  </iact:action>
  <iact:action type="add" startTime="96764">
    <iact:property name="dataType"/>
    <iact:actionData xml:id="d53">
      <inkml:trace xmlns:inkml="http://www.w3.org/2003/InkML" xml:id="stk53" contextRef="#ctx0" brushRef="#br0">27955 10722 1279 0,'0'0'941'0,"0"0"-372"14,0 0-196-14,0 0-2 15,0 0-179-15,0 0-40 22,0 0-49-22,127-104-52 0,-88 102 14 16,5 2-65-16,-3 0 0 14,1 9 0-14,-7 29 0 16,-9 4 0-16,-6 5 0 14,-16 8 0-14,-4-5 0 17,0-3 0-17,0-5 0 12,-4-13 0-12,-12-12 0 17,8-13 0-17,8-4 0 14,0 0 0-14,0-29 0 17,0-18 0-17,24-3 0 13,13-6 0-13,9 6 0 17,-3 9 0-17,1 23 0 22,-5 14 0-22,-8 4 0 0,-3 4 0 16,-10 38 0-16,-3 4 0 14,-2 1 0-14,-6 3 0 16,-7-11 0-16,0-5 0 14,0-17 0-14,0-13-14 15,4-4 5-15,7-9-3 15,-2-29-21-15,0-12 3 16,-5-9-13-16,0 3-13 14,1 6 22-14,-5 14-8 15,4 13 32-15,7 8 9 15,9 13-4-15,15-3 4 15,17 1-18-15,14-8-211 22,6-5-27-22,-7-10-73 0,-12-4 17 14,-16-7 180-14,-17-1 133 17,-14-8 29-17,-6 0 163 13,0-1 51-13,0 10-21 16,-11 0-13-16,-4 16-3 14,11 15-44-14,-3 7-38 16,7 21-52-16,0 41-16 14,0 23 1-14,0 15-57 15,7 5 0-14,12 1 0 13,3-13 0-14,-2-9 0 16,-7-24 0-16,4-14 0 16,-10-24 0-16,-3-22 0 15,1 0 0-15,-5-18 0 16,0-32 0-16,4-5 0 22,7-9 0-22,7 10 0 0,1 7 0 14,10 11 0-14,6 17 0 16,0 15 0-16,2 4 0 14,9 4 0-14,-16 34 0 16,5 9 0-16,-13 3 0 14,-9 5 0-14,-13-4-15 15,0-5-12-15,-4 1 7 16,-38-14 13-16,-4-7 5 15,-2-9-2-15,5-13-1 22,14-4 4-22,18 0 1 0,11-21 0 16,0-21-48-16,51-13-60 14,21-13-77-14,11-4-71 8,15-8-68 13,-4-8-140-21,-4-6 151 0,-14-3 115 16,-21 6 193-16,-20 6 5 14,-18 23 250-14,-17 10 117 16,0 28-2-16,0 19-13 14,-22 5-97-14,-8 38-92 17,4 34-38-17,6 25-20 14,5 15-105-14,15 2 0 16,0-6 0-16,26-9 0 14,28-18 0-14,29-22 0 16,9-26 0-16,13-28 0 23,2-5 0-23,-13-17 0 0,-13-39 0 12,-26-3 0-12,-27-3 0 17,-10-6 0-17,-18 1 0 14,0 11 0-14,-22 10 0 16,-13 19 0-16,-5 24 0 16,-3 3 0-16,6 32 0 13,4 36 0-13,13 9 0 16,11 8 0-16,9-4 0 15,5-10 0-15,43-15 0 16,15-18 0-16,9-22 0 13,5-16 0-13,2 0 0 17,-12-30 0-17,-12-15 0 15,-11-11 0-15,-16 6 0 15,-8-5 0-15,-9 8 0 22,-7 9 0-22,-2 8 0 0,-2 18 0 14,5 5 0-14,-5 7 0 15,0 11 0-15,4 27 0 14,0 12 0-14,7 6 0 17,2-1 0-17,9-13 0 13,-11-4 0-13,4-12 0 16,-6-18 0-16,13-8 0 14,-7 0 0-14,14-22 0 16,6-20 0-16,6-13 0 16,-4 1 0-16,3 2 0 15,-10 10 0-15,-6 13 0 22,-6 15 0-22,-12 14 0 0,-1 0 0 8,3 16 0 14,-1 32 0-22,-7 3 0 0,4 0 0 15,-4-5 0-15,0-8 0 14,5-12 0-14,4-18 0 17,1-8 0-17,6 0 0 14,1-12 0-14,5-31 0 16,7-4 0-16,3-7 0 14,8-1 0-14,-1 8 0 16,-8 14 0-16,4 11 0 13,-14 18 0-13,-3 4 0 16,-3 4 0-16,-4 39 0 22,0 4 0-22,-7 3 0 0,-1 0 0 9,1-7 0 12,-4-13 0-21,9-9 0 0,6-21-60 16,27 0-207-16,3-38-279 14,-5-9-457-14</inkml:trace>
    </iact:actionData>
  </iact:action>
  <iact:action type="add" startTime="98484">
    <iact:property name="dataType"/>
    <iact:actionData xml:id="d54">
      <inkml:trace xmlns:inkml="http://www.w3.org/2003/InkML" xml:id="stk54" contextRef="#ctx0" brushRef="#br0">32276 10616 2213 0,'0'0'888'1,"0"0"-383"12,0 0-237-13,0 0-146 16,0 0-115-16,0 0-7 14,0 0-328-14,-42 174-836 0</inkml:trace>
    </iact:actionData>
  </iact:action>
  <iact:action type="add" startTime="98685">
    <iact:property name="dataType"/>
    <iact:actionData xml:id="d55">
      <inkml:trace xmlns:inkml="http://www.w3.org/2003/InkML" xml:id="stk55" contextRef="#ctx0" brushRef="#br0">29778 11941 2292 0,'0'0'828'1,"0"0"-372"20,0 0-166-21,0 0-137 0,0 0-125 8,262-59 13 14,-118 21-41-22,22 0 0 0,3-9-10 16,3 0-38-16,-19 2-36 15,-15-7-141-15,-29 11-125 15,-43 3-286-15,-29 12-121 12,-37 13-81-12</inkml:trace>
    </iact:actionData>
  </iact:action>
  <iact:action type="add" startTime="98903">
    <iact:property name="dataType"/>
    <iact:actionData xml:id="d56">
      <inkml:trace xmlns:inkml="http://www.w3.org/2003/InkML" xml:id="stk56" contextRef="#ctx0" brushRef="#br0">29939 12041 1829 0,'0'0'799'1,"0"0"-319"20,0 0-145-21,0 0-98 0,304-62-172 16,-173 18-64-16,0-4-1 15,25-21-213-15,-43 19-344 9,-19 8-546-9</inkml:trace>
    </iact:actionData>
  </iact:action>
  <iact:action type="add" startTime="99085">
    <iact:property name="dataType"/>
    <iact:actionData xml:id="d57">
      <inkml:trace xmlns:inkml="http://www.w3.org/2003/InkML" xml:id="stk57" contextRef="#ctx0" brushRef="#br0">31712 11658 1207 0,'0'0'1624'6,"0"0"-1055"17,0 0-398-23,0 0-171 0,0 0-247 8,0 0-1118-8</inkml:trace>
    </iact:actionData>
  </iact:action>
  <iact:action type="add" startTime="104152">
    <iact:property name="dataType"/>
    <iact:actionData xml:id="d58">
      <inkml:trace xmlns:inkml="http://www.w3.org/2003/InkML" xml:id="stk58" contextRef="#ctx0" brushRef="#br0">17167 5848 770 0,'0'0'260'22,"0"0"-68"-22,0 0 15 0,0 0-51 15,0 0-61-15,0 0 4 15,-126-4-7-15,99-1-10 16,1-2 42-16,-5-2-13 14,1 0-12-14,1 1 8 16,5-4 1-16,3 3-25 14,5 0 8-14,8 3-30 15,5 4 21-15,3 2-29 23,0-4-30-23,0 4 9 0,27-5-31 7,27 2 8 15,27-5-1-22,20 8 1 0,10-1-6 15,11-5-3-15,-4 6-4 15,-13-3-4-15,-17 3 8 14,-27 0-24-14,-24 0-10 16,-22 0-11-16,-15 0 30 14,0 0 5-14,0 0-14 17,-37 0 22-17,-20 0-21 13,-12 0-4-13,-17 0-17 17,-1 0-37-17,-14 9 28 13,-1 3 0-13,1-7 29 16,14 1 23-16,12 0 2 16,14-6 23-16,20 3 43 22,14-3 11-22,16 0 17 0,11 0-29 14,0 0-38-14,22 0 16 17,26 7-15-17,31 1 7 13,17-1-4-13,22-2-32 17,9-5 23-17,11 0-23 13,-3 0 0-13,-12 0-5 16,-21 0 5-16,-32 0 0 14,-30 0 0-14,-19 0 0 16,-16 0 26-16,-5 0 2 22,0 0-14-22,0 0 29 0,0-5-43 9,0 5-35 13,0-4-185-22,17 1-541 0,12-6-1002 0</inkml:trace>
    </iact:actionData>
  </iact:action>
  <iact:action type="add" startTime="113325">
    <iact:property name="dataType"/>
    <iact:actionData xml:id="d59">
      <inkml:trace xmlns:inkml="http://www.w3.org/2003/InkML" xml:id="stk59" contextRef="#ctx0" brushRef="#br0">10578 7632 124 0,'0'0'615'16,"0"0"-514"-16,0 0-55 23,0 0 35-23,0 0-29 0,0 0 7 8,-166-4 46 13,129 11 5-21,2 7-22 0,0-2 6 15,0 1-46-15,4 0-17 16,5-1-18-16,9 6-13 13,3-6 0-13,-1 0-41 16,4-3-25-16,7-1 24 14,4-3-10-14,0-1-58 17,0-4-17-17,0 0 50 13,0 0 77-13,0 0 114 16,0 0 80-16,0 0 21 14,0-12 16-14,0-2 75 25,0-2-37-25,0 8-45 0,0 3-8 13,0 1-57-13,0 4-50 16,0 0-19-16,0 0-41 14,0 0-10-14,0 0-33 17,37 17-5-17,31 13 14 13,15 8-14-13,30-5 0 16,21-7-1-16,10-14-4 14,13-12 4-14,-1 0 0 16,-6-9 1-16,-14-24 14 15,-18-5-13-15,-22-5 7 16,-22 6 19-16,-21 7 0 21,-16 9 17-21,-15 12-9 0,-3 5-27 8,5 4 23 14,11 0-31-22,5 18 8 0,17 15-3 9,8 5 3 12,12 0-9-21,4-4 0 0,2-4 2 17,2-9 1-17,7-4-3 14,-9-8 0-14,-5-9 0 16,-6 0 4-16,-6 0-4 13,-14-18 0-13,-3-7 0 17,-14-5 9-17,-1 1-9 14,-1 8 1-14,-9 3 4 15,-2 15-4-15,7 3-1 15,3 0 0-15,8 3 6 15,6 23-5-15,10 12-1 15,6-4 0-15,8 4 1 16,6-9 5-16,-2-3-12 21,5-14 4-21,-9-7 2 0,4-5-4 14,-4 0 5-14,-4-11-1 16,-1-21 6-16,-3-1 5 14,-8-1-9-14,-15 9-2 17,-10-1 0-17,-5 14 6 16,-9 3-6-16,1 9 0 13,-3 0-1-13,9 0 0 16,4 0-5-16,9 4 1 14,22 25-97-14,-1-3-148 17,-14-5-765-17</inkml:trace>
    </iact:actionData>
  </iact:action>
  <iact:action type="add" startTime="114775">
    <iact:property name="dataType"/>
    <iact:actionData xml:id="d60">
      <inkml:trace xmlns:inkml="http://www.w3.org/2003/InkML" xml:id="stk60" contextRef="#ctx0" brushRef="#br0">19805 7860 682 0,'0'0'738'23,"0"0"-517"-23,0 0 81 0,0 0 174 14,-242-13-237-14,215 5 24 15,19 4-64-15,3 0-15 14,5 4-36-14,0 0-47 17,0 0-41-17,46 0-39 14,35 0-21-14,46 0 33 15,41 0-24-15,33 0 2 15,9-5-1-15,-2-4-9 24,-18 2-1-24,-40 2-25 0,-42 1-62 14,-47-1 28-14,-37 2 4 16,-24 3 50-16,-35 0 4 14,-61 0-100-14,-33 0-25 16,-26 0-9-16,-20 12 8 14,-13 9 73-14,15 0 23 16,11 1 31-16,40-6 29 14,37-3 56-14,39 0 44 16,35-1-32-16,11-1-50 22,52 4 21-22,47 0 12 0,41-4-14 8,21-3-30 14,23-8-18-22,6 0 0 0,-22 0-18 16,-28 0-101-16,-44 0-26 13,-48 0-101-13,-72 0-38 17,-52 0-356-17,-29 0-1439 0</inkml:trace>
    </iact:actionData>
  </iact:action>
  <iact:action type="add" startTime="115863">
    <iact:property name="dataType"/>
    <iact:actionData xml:id="d61">
      <inkml:trace xmlns:inkml="http://www.w3.org/2003/InkML" xml:id="stk61" contextRef="#ctx0" brushRef="#br0">1062 8864 690 0,'0'0'223'14,"0"0"-38"-14,0 0 9 16,0 0 4-16,0 0-42 14,0 0-14-14,0 0 35 16,-78-21 31-16,69 21-39 16,9-2-6-16,0 2-53 14,0-6-18-14,0 6-7 16,0 0-34-16,0 0 16 16,0 0-34-16,28 0-18 15,25 0 54-15,19 0-45 13,24 0-3-13,26 0 6 18,20 0-27-18,16 0 24 20,4-17-24-20,6 4 1 0,-20-4 4 8,-21 5-5 15,-28 3-20-23,-34 7-8 0,-30 2-8 9,-22 0 30 12,-13 0 3-21,0 0-13 0,0 0 10 13,-13 0-116-13,-22 6-89 16,-30 11-97-16,10 0-219 11,-6-4-42-11</inkml:trace>
    </iact:actionData>
  </iact:action>
  <iact:action type="add" startTime="116270">
    <iact:property name="dataType"/>
    <iact:actionData xml:id="d62">
      <inkml:trace xmlns:inkml="http://www.w3.org/2003/InkML" xml:id="stk62" contextRef="#ctx0" brushRef="#br0">1403 8908 1371 0,'0'0'339'0,"0"0"-90"14,0 0 126-14,0 0-130 15,0 0-84-15,0 0-86 15,0 0-17-15,-33-20-7 15,49 20-29-15,30-7 22 14,28-1-26-14,35-3-18 16,22-8 27-16,29-6-27 17,-7 4-1-17,-2 0-30 13,-29 1-46-13,-30 10 6 15,-44 2 18-15,-22 8 53 16,-26 0 2-16,0 0 26 14,0 0 5-14,-19 0-16 15,-1 0-17-15,15 0-53 16,1 8-465-16,4-8-535 0</inkml:trace>
    </iact:actionData>
  </iact:action>
  <iact:action type="add" startTime="120893">
    <iact:property name="dataType"/>
    <iact:actionData xml:id="d63">
      <inkml:trace xmlns:inkml="http://www.w3.org/2003/InkML" xml:id="stk63" contextRef="#ctx0" brushRef="#br0">6351 8958 924 0,'0'0'528'16,"0"0"-266"-16,0 0 102 14,0 0-40-14,0 0-69 17,0 0-26-17,0 0-65 14,-35-94-5-14,35 92-20 16,0 2-54-16,-4 0-4 14,4 0-45-14,0 0-21 15,0 0-15-15,0 0-10 14,0 0 10-14,0 17-1 17,0-2 2-17,4 2 5 22,9-2-6-22,0-7 0 0,-10-2-1 7,8-6-3 16,-7 0 4-23,0 0 12 0,5 0-11 13,13 0 11-13,9-23-12 16,17-13 0-16,8-4 0 14,6-4-5-14,-12 6 4 15,-13 8-26-15,-9 13-42 14,-6 13-9-14,-17 4-67 18,-5 21-207-18,0 15-521 0</inkml:trace>
    </iact:actionData>
  </iact:action>
  <iact:action type="add" startTime="125151">
    <iact:property name="dataType"/>
    <iact:actionData xml:id="d64">
      <inkml:trace xmlns:inkml="http://www.w3.org/2003/InkML" xml:id="stk64" contextRef="#ctx0" brushRef="#br0">1001 9731 682 0,'0'0'331'22,"0"0"-140"-22,0 0-52 0,0 0-27 14,0 0-47-14,0 0-5 16,0-19 11-16,0 19 8 15,0-2 14-15,0-5-21 16,0 7-18-16,0-2-11 14,0-4 2-14,0 3 11 16,0-3-6-16,0 1 3 21,0 4 22-21,0-5-23 0,0 4-9 16,0-5-15-16,0 5-7 14,0-4 9-14,0 1-5 16,0 1 12-16,0 4 12 14,0 0-21-14,0-4 4 16,0 4-12-15,0 0-11 12,0 0 23-13,0 0-23 16,0 0-8-16,0 0 15 15,0-2-16-15,0 2 1 15,0 0-1-15,20 0 2 15,21-6 14-15,3 6-15 16,17-3 5-16,11-5-4 14,5 2-1-14,-7 1-1 16,2 1 0-16,-4 4 1 22,-5-4 0-22,-6-1-1 0,-13 2 0 8,-5 3 0 13,-11 0 1-21,-8 0-1 0,-7 0 0 16,-4 0 0-15,-9 0 2 12,4 0-1-13,-4 0 5 16,0 0 8-16,0 0-13 14,5 0 3-14,-5 0-4 16,6 0-1-16,-1 0 0 14,8 0 1-14,4 0 0 16,-2 0 5-16,5 0-4 14,-7 0-2-14,5 0 0 16,-7 0 1-16,0 0-1 22,-3 0 1-22,1 0 0 0,-5 0 0 9,5 0 1 13,-9 0-2-22,4 0 1 0,-4 0-2 13,0 0-5-13,0 0 7 17,0 0-24-17,0 8-92 13,-21 0-208-13,1-3-543 0</inkml:trace>
    </iact:actionData>
  </iact:action>
  <iact:action type="add" startTime="126442">
    <iact:property name="dataType"/>
    <iact:actionData xml:id="d65">
      <inkml:trace xmlns:inkml="http://www.w3.org/2003/InkML" xml:id="stk65" contextRef="#ctx0" brushRef="#br0">3514 9652 770 0,'0'0'280'15,"0"0"-121"-15,0 0 37 9,0 0-25 12,0 0-60-21,0 0-9 0,0 0 9 9,-32 0-4 12,29 0 9-21,-3 0 4 0,2 0-21 15,4 0-9-15,0 0 7 16,0 0-11-16,0 0-7 14,0 0-13-14,0 0-11 15,0 0-6-15,4 0-26 14,33 0-3-14,18-4-5 16,17 4-6-16,20-4-2 15,8 2-7-15,9-7-1 15,-1 3-8-14,1-2-27 20,-17-1 14-21,-14 0 13 0,-21 6 9 16,-15 0-1-16,-16 3 1 14,-20 0 0-14,-1 0 0 16,-1 0 1-16,-4 0 0 16,0 0 5-16,0 0-5 14,0 0 11-14,0 0-12 15,0 0 0-15,0 0 0 16,0 0 1-16,0 0 0 14,0 0 6-14,0 0-7 16,0 0-9-16,0 0-143 13,0 0-177-13,-22 0-270 17,-13 0-742-17</inkml:trace>
    </iact:actionData>
  </iact:action>
  <iact:action type="add" startTime="126997">
    <iact:property name="dataType"/>
    <iact:actionData xml:id="d66">
      <inkml:trace xmlns:inkml="http://www.w3.org/2003/InkML" xml:id="stk66" contextRef="#ctx0" brushRef="#br0">3226 9769 897 0,'0'0'294'1,"0"0"-93"15,0 0 40-16,0 0-45 14,0 0-74-14,0 0 23 22,0 0-35-22,-22-21-48 0,29 21-4 16,23 0 6-16,12 0 13 13,21-6-19-13,11 6-17 17,16-3-14-17,17-5-16 13,9 1-10-13,0 1 2 17,2-2-2-17,-11-1-1 14,-17 0 0-14,-18 3 0 16,-26 1 11-16,-16 5-11 14,-21 0 30-14,-5 0 45 16,1 0 5-16,-5 0-12 14,0 0-31-14,0 0-25 15,0 0 6-15,0 0-17 23,0 0 0-23,4 0-1 0,5 0-40 16,0 0-147-16,1-1-395 0</inkml:trace>
    </iact:actionData>
  </iact:action>
  <iact:action type="add" startTime="142621">
    <iact:property name="dataType"/>
    <iact:actionData xml:id="d67">
      <inkml:trace xmlns:inkml="http://www.w3.org/2003/InkML" xml:id="stk67" contextRef="#ctx0" brushRef="#br0">5838 10781 1487 0,'0'0'297'22,"0"0"-193"-22,0 0 143 0,0 0-69 16,0 0-116-16,4-38-35 15,18 26 44-15,6 3-12 16,1 0 2-16,3 1-18 14,-3-1-28-14,6-1 17 15,2 8-32-15,33 2-45 15,-9 0-182-15,-4 0-352 0</inkml:trace>
    </iact:actionData>
  </iact:action>
  <iact:action type="add" startTime="142930">
    <iact:property name="dataType"/>
    <iact:actionData xml:id="d68">
      <inkml:trace xmlns:inkml="http://www.w3.org/2003/InkML" xml:id="stk68" contextRef="#ctx0" brushRef="#br0">8069 10709 1594 0,'0'0'591'7,"0"0"-497"8,0 0 93-15,0 0 24 15,0 0-130-15,0 0-41 15,0 0 6-15,105 0 5 16,-61 0-36-16,6 0-14 22,2 0 15-22,3 0-16 0,2 0-77 14,15-8-116-14,-15 3-175 11,-20 5-364-11</inkml:trace>
    </iact:actionData>
  </iact:action>
  <iact:action type="add" startTime="154228">
    <iact:property name="dataType"/>
    <iact:actionData xml:id="d69">
      <inkml:trace xmlns:inkml="http://www.w3.org/2003/InkML" xml:id="stk69" contextRef="#ctx0" brushRef="#br0">6146 16883 816 0,'0'0'607'23,"0"0"-501"-23,0 0 9 0,0 0 120 14,0 0-91-14,-68-21 1 16,68 13 6-16,-4 8 55 15,-1-9-2-15,-1 9-37 15,1 0-29-15,5 0-23 14,-4 0 7-14,4 0-39 16,0 0-42-16,0 0 17 22,0 0-35-22,0 0 2 0,0 0 4 9,15 0-29 13,40 0 35-22,32 0-19 0,25 0-15 15,30 0 41-15,22 0-42 13,15 9 1-13,7-6-2 18,2 6 9-18,-11-1-16 13,-13 1 4-13,-22 0-10 16,-29-2 1-16,-30-2 13 14,-26-5-8-14,-24 6-1 16,-20-6-28-16,-13 3 5 14,0-3-64-14,-4 0-95 16,-42 6 4-16,-61-4-298 14,4 7-73-13,-6-2-143-1</inkml:trace>
    </iact:actionData>
  </iact:action>
  <iact:action type="add" startTime="154635">
    <iact:property name="dataType"/>
    <iact:actionData xml:id="d70">
      <inkml:trace xmlns:inkml="http://www.w3.org/2003/InkML" xml:id="stk70" contextRef="#ctx0" brushRef="#br0">6373 17018 1147 0,'0'0'308'5,"0"0"-73"12,0 0 147-17,0 0-91 13,0 0-65-13,0 0-27 17,0 0-10-17,-90 0-70 13,90 0-54-13,5 0 20 17,41 0-41-17,19 0-8 14,31 0 8-14,38 0-24 16,17 0-3-16,13 0-17 15,8-2-9-15,-14-9 1 21,-8 11 10-21,-32 0-2 0,-26 0 7 16,-37 0-6-16,-31 0 15 15,-15 0 4-15,-9 0-8 15,0 0 37-15,0 0-37 14,0 0-12-14,0 0-88 16,0 0-170-16,0 0-440 14,4 13-359-14</inkml:trace>
    </iact:actionData>
  </iact:action>
  <iact:action type="add" startTime="158245">
    <iact:property name="dataType"/>
    <iact:actionData xml:id="d71">
      <inkml:trace xmlns:inkml="http://www.w3.org/2003/InkML" xml:id="stk71" contextRef="#ctx0" brushRef="#br0">15377 17126 1333 0,'0'0'380'22,"0"0"-223"-22,0 0 196 0,0 0-21 17,0 0-137-17,0 0-62 14,0 0-34-14,-85-5 10 16,85 5-19-16,0-3-12 13,0 3 40-13,0 0-39 16,0-8-7-16,9 8-10 15,39-1-38-15,26-7 7 16,31-1-31-16,31 0 1 14,14-3-2-14,14 3 1 15,-6 9 0-15,-12-8 0 22,-28-3-10-22,-39 10-26 0,-27-6-42 16,-30 5-27-16,-22-4 60 14,0-3-61-13,-52 7-113 15,-64-17-274-16,13 11-128 13,-2 5-412-13</inkml:trace>
    </iact:actionData>
  </iact:action>
  <iact:action type="add" startTime="158555">
    <iact:property name="dataType"/>
    <iact:actionData xml:id="d72">
      <inkml:trace xmlns:inkml="http://www.w3.org/2003/InkML" xml:id="stk72" contextRef="#ctx0" brushRef="#br0">15262 17062 1164 0,'0'0'604'6,"0"0"-409"16,0 0 106-22,0 0 51 0,0 0-160 9,0 0-78 13,0 0-3-22,157 11-52 0,-43-11-51 13,17 0 31-13,26 0-39 16,7 0 7-16,17-8-7 13,-15-14-129-13,38-3-143 18,-51 4-228-18,-42 4-167 1</inkml:trace>
    </iact:actionData>
  </iact:action>
  <iact:action type="add" startTime="159491">
    <iact:property name="dataType"/>
    <iact:actionData xml:id="d73">
      <inkml:trace xmlns:inkml="http://www.w3.org/2003/InkML" xml:id="stk73" contextRef="#ctx0" brushRef="#br0">23147 16845 920 0,'0'0'314'7,"0"0"-67"9,0 0 28-16,0 0 0 15,0 0-41-15,0 0-69 22,0 0 16-22,-109 0 1 0,109 0-48 16,0 0-15-16,0 0-36 14,43 0-23-14,21 0-28 16,17-14-32-16,30 7 21 14,16-6-21-14,10 0 0 17,-3 5 5-17,-10-1-5 13,-21 5-2-13,-29 4-14 16,-26 0-31-16,-34 0 16 15,-14 0-8-15,-5 0-52 15,-89 4-45-15,7 13-203 15,-9-8-573-15</inkml:trace>
    </iact:actionData>
  </iact:action>
  <iact:action type="add" startTime="160663">
    <iact:property name="dataType"/>
    <iact:actionData xml:id="d74">
      <inkml:trace xmlns:inkml="http://www.w3.org/2003/InkML" xml:id="stk74" contextRef="#ctx0" brushRef="#br0">691 16892 1347 0,'0'0'368'6,"0"0"-233"11,0 0 78-17,0 0-53 13,0 0-112-13,0 0-17 16,0 0-18-16,0 27 33 22,0-9 13-22,0 4 10 0,0-1 9 16,0 4-46-16,6-6-31 15,-1-8 27-15,-1 8-17 16,0-19 11-16,5 0 24 13,9 0 41-13,4-11 34 17,6-16-49-17,13-21-51 13,34-37-21-13,-7 17-144 17,-12 13-524-17</inkml:trace>
    </iact:actionData>
  </iact:action>
  <iact:action type="add" startTime="162089">
    <iact:property name="dataType"/>
    <iact:actionData xml:id="d75">
      <inkml:trace xmlns:inkml="http://www.w3.org/2003/InkML" xml:id="stk75" contextRef="#ctx0" brushRef="#br0">10486 18045 1317 0,'0'0'650'23,"0"0"-486"-23,0 0-11 0,0 0 143 15,0 0-71-15,0 0-104 14,0 0-68-14,5-38-2 17,27 21-7-17,3 6 12 13,7 10-13-13,15-8-23 16,8 9 32-16,20 0-34 14,12 0-6-14,10 0 0 16,4 0-12-16,3 0 4 15,-11 0-4-15,-14 0-15 15,-21 0 3-15,-24 0-33 23,-27 9-52-23,-17-9-44 0,0 0-55 16,-57 0-103-16,-8 0-305 8,-12 0-3-8</inkml:trace>
    </iact:actionData>
  </iact:action>
  <iact:action type="add" startTime="162375">
    <iact:property name="dataType"/>
    <iact:actionData xml:id="d76">
      <inkml:trace xmlns:inkml="http://www.w3.org/2003/InkML" xml:id="stk76" contextRef="#ctx0" brushRef="#br0">10346 18063 1099 0,'0'0'412'0,"0"0"-182"14,0 0 101-14,0 0-33 17,0 0-120-17,0 0-63 13,0 0 19-13,162 12-1 16,-66-4-75-16,18 1-19 22,8-9-21-22,5 0-18 0,59 0-77 14,-38 0-212-14,-25 0-446 0</inkml:trace>
    </iact:actionData>
  </iact:action>
  <iact:action type="add" startTime="163147">
    <iact:property name="dataType"/>
    <iact:actionData xml:id="d77">
      <inkml:trace xmlns:inkml="http://www.w3.org/2003/InkML" xml:id="stk77" contextRef="#ctx0" brushRef="#br0">18879 17855 1235 0,'0'0'502'7,"0"0"-369"11,0 0 102-18,0 0 40 14,0 0-90-14,0 0-59 16,0 0-7-16,-118 9 0 14,118-9-36-14,0 0 0 16,0 0-3-16,0 0-4 22,21 0 11-22,23 0-29 0,13 0-11 13,17 0-14-13,16 0-26 16,21-7-5-16,9-4-2 14,-1-7 0-14,-8 7-19 16,-11 2-94-16,-27-2-36 14,-27 11-17-14,-22 0-54 16,-24 0 59-16,0 0-18 13,-77 0-129-13,-4 0-166 18,-4 14-96-18</inkml:trace>
    </iact:actionData>
  </iact:action>
  <iact:action type="add" startTime="163442">
    <iact:property name="dataType"/>
    <iact:actionData xml:id="d78">
      <inkml:trace xmlns:inkml="http://www.w3.org/2003/InkML" xml:id="stk78" contextRef="#ctx0" brushRef="#br0">18789 17931 1124 0,'0'0'336'0,"0"0"-149"14,0 0 144-14,0 0-30 15,0 0-112-15,0 0-40 14,0 0-15-14,17 0 5 16,60 0-37-16,15 0-35 14,13 0-54-14,8 0 2 16,1 0-12-16,-7 0 3 14,-13-8-12-14,-18-12 5 16,-23 19-78-16,-16-8-37 14,-22 9-115-14,-2 0-73 16,-8 0-178-16,-5 0-334 0</inkml:trace>
    </iact:actionData>
  </iact:action>
  <iact:action type="add" startTime="164634">
    <iact:property name="dataType"/>
    <iact:actionData xml:id="d79">
      <inkml:trace xmlns:inkml="http://www.w3.org/2003/InkML" xml:id="stk79" contextRef="#ctx0" brushRef="#br0">24587 18025 980 0,'0'0'379'7,"0"0"-154"9,0 0 59-16,0 0 44 13,0 0-98-12,0 0-49 15,0 0 28-16,-94 29-79 13,90-29-24-13,4 0-25 17,0 0-12-17,0 0 4 14,0 0-16-13,0 0-18 14,0 0 18-15,0 0-21 23,11 0 1-23,35 0-8 0,19 0-11 7,27 0 0 17,24-9-18-24,15-4-13 0,20 1 13 15,-5 8-30-15,-4-5-33 13,-19 9 3-12,-27 0 9 14,-31 0 38-15,-30 0-6 15,-19 0 19-15,-16 0 9 15,0 0 5-15,-16 0 4 17,-14 0-10-17,-1 0-8 14,-4 0-60-14,4 0-189 13,7 0-719-13</inkml:trace>
    </iact:actionData>
  </iact:action>
  <iact:action type="add" startTime="166691">
    <iact:property name="dataType"/>
    <iact:actionData xml:id="d80">
      <inkml:trace xmlns:inkml="http://www.w3.org/2003/InkML" xml:id="stk80" contextRef="#ctx0" brushRef="#br0">4581 18859 1309 0,'0'0'309'7,"0"0"-190"1,0 0 138-1,0 0-40 1,0 0-103-1,0 0-37 1,0 0 39-2,-4 0 0 3,-1 0-1-1,5 0 16 0,-8 0-34-2,8 0 2 2,0 0-9-1,0 0-23 1,0 0-14-2,0 0-34 3,48 0-5-2,28 4 26 1,36 9-9-1,30-4-7 0,28-2-7 3,5 2-11-4,2-4 6 1,-20 3-12 2,-23 1-5-2,-43-2 4 1,-29 2-13-3,-27-9 3 4,-31 5 4-1,-4-5-2 0,0 0 0-3,-22 0-32 3,-15 0-51 1,-9 0-25-1,-35 0-179 0,13 0-247-3,-4-14-94-4</inkml:trace>
    </iact:actionData>
  </iact:action>
  <iact:action type="add" startTime="167089">
    <iact:property name="dataType"/>
    <iact:actionData xml:id="d81">
      <inkml:trace xmlns:inkml="http://www.w3.org/2003/InkML" xml:id="stk81" contextRef="#ctx0" brushRef="#br0">4708 18952 1132 0,'0'0'520'7,"0"0"-416"2,0 0 102-3,0 0 148 2,0 0-142-1,0 0-98 1,0 0 16-2,-20 0 7 2,20 0-42 0,0 0-18 1,0 0-27-4,9 0 4 3,28 0 6 0,24 0-3 0,20 0-5-2,15 0-16 2,9 0-18 0,9 0 10 0,4 0-22-1,-2 0 0 0,-16 0-6 1,-8 0 0 0,-13 0 0-2,-16 0 0 2,-24 0 1 0,-6 9 2 0,-13-2-3-2,-7-7 0 2,0 9 0 0,-9-9-6 0,1 0 5-1,1 0-43 0,10 0-68 1,8 0-23 0,22 0-153-2,-3 0-215 2,-6 0-319-8</inkml:trace>
    </iact:actionData>
  </iact:action>
  <iact:action type="add" startTime="173083">
    <iact:property name="dataType"/>
    <iact:actionData xml:id="d82">
      <inkml:trace xmlns:inkml="http://www.w3.org/2003/InkML" xml:id="stk82" contextRef="#ctx0" brushRef="#br0">13957 1755 1397 0,'0'0'635'8,"0"0"-442"7,0 0 71-15,0 0 46 15,0 0-114-15,0 0-123 22,-9-8-39-22,9 8 77 0,0 0-33 16,0 0-15-16,0 0 3 15,0 0-35-15,0 11 34 16,0 8-30-16,0 9-34 14,0-3 40-14,0-2-41 16,0-3 1-16,9-8-1 13,2-7 12-13,8-5-12 16,12 0 0-16,13-26 1 15,17-33 21-15,11-17-22 16,9-11 1-16,2-26-1 15,-22 19-204-15,-28 27-652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58:25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87">
    <iact:property name="dataType"/>
    <iact:actionData xml:id="d0">
      <inkml:trace xmlns:inkml="http://www.w3.org/2003/InkML" xml:id="stk0" contextRef="#ctx0" brushRef="#br0">4913 5140 1380 0,'0'0'557'23,"0"0"-225"-23,0 0 132 0,0 0-229 16,0 0-62-16,0 0 9 15,-65-146-18-15,65 138 0 17,-3 0-34-17,3 8-5 11,-4 0-26-11,-2 0-8 16,-1 0-91-16,3 6 0 14,-1 41 0-14,1 21 0 16,-1 28 0-16,5 22 0 15,0 5 0-15,0 4 0 15,0-5 0-15,0-6 0 15,0-14 0-15,9-17 0 16,0-18 0-16,4-25-51 21,-6-21-128-21,10-21-285 0,3-33-238 10,-3-18-338-10</inkml:trace>
    </iact:actionData>
  </iact:action>
  <iact:action type="add" startTime="3633">
    <iact:property name="dataType"/>
    <iact:actionData xml:id="d1">
      <inkml:trace xmlns:inkml="http://www.w3.org/2003/InkML" xml:id="stk1" contextRef="#ctx0" brushRef="#br0">5414 5440 1347 0,'0'0'553'0,"0"0"-301"15,0 0 62-15,0 0-60 22,0 0-70-22,0 0 3 0,0 0 21 9,6-13-24 6,-6 34-64-15,0 17-39 22,-13 18-1-22,9 8-49 0,-1 1-2 14,5-6-14-14,0-3-15 16,9-7 11-16,24-11-11 13,6-12-1-13,11-18-5 16,3-8-6-16,4 0 6 15,0-15 5-15,-9-23 1 15,-11-2 8-15,-15-10-2 14,-9-3 39-14,-13-4 10 17,0-2-1-17,-5-3 2 21,-25 3-8-21,-7 9-48 0,-7 7 0 16,2 13 0-16,1 13 0 14,-3 8 0-14,7 9 0 16,2 0 0-16,9 18-24 14,11 20-125-14,15 17-215 18,0-8-380-18,30-9-236 0</inkml:trace>
    </iact:actionData>
  </iact:action>
  <iact:action type="add" startTime="4053">
    <iact:property name="dataType"/>
    <iact:actionData xml:id="d2">
      <inkml:trace xmlns:inkml="http://www.w3.org/2003/InkML" xml:id="stk2" contextRef="#ctx0" brushRef="#br0">6148 5372 1661 0,'0'0'722'23,"0"0"-351"-23,0 0-62 0,0 0-164 16,0 0-68-16,0 0-9 12,0 0 34-12,0 106-60 19,0-51-18-19,4 0-1 14,16-1-23-14,2-11 11 15,11-7-11-15,13-16-4 14,-7-14-5-14,13-6-9 16,1 0 15-16,-1-30 1 13,-10-8 4-13,-5-8 2 18,-13-7 23-18,-11-2 24 13,-13-1 54-13,0 6-22 16,0-5-8-16,-33 13 7 15,1 9-25-15,-10 10 34 17,-2 15-91-17,5 8 0 20,0 0 0-20,-1 22-15 0,18 11-63 10,22 5-149 9,0-12-362-19,0-9-627 0</inkml:trace>
    </iact:actionData>
  </iact:action>
  <iact:action type="add" startTime="4446">
    <iact:property name="dataType"/>
    <iact:actionData xml:id="d3">
      <inkml:trace xmlns:inkml="http://www.w3.org/2003/InkML" xml:id="stk3" contextRef="#ctx0" brushRef="#br0">6963 5098 183 0,'0'0'1930'21,"0"0"-1286"-21,0 0-420 0,0 0-28 16,0 0-108-16,0 0-47 14,245-120-29-14,-175 96 2 17,-5-1-14-17,-8 4 1 13,-11 0 5-13,-20 6-6 15,-8 6 33-15,-14 9 81 15,-4 0 33-15,0 0 3 15,0 7-45-15,0 31-63 14,-8 21 6-14,-12 21-15 16,7 22-4-16,6 7-2 14,1 14-12-14,6-4-9 16,0-10-6-16,0-7-1 23,0-16-10-23,13-18-22 0,0-21-76 8,2-22-113 14,-15-25-248-22,0-30-259 0,0-23-444 34</inkml:trace>
    </iact:actionData>
  </iact:action>
  <iact:action type="add" startTime="4767">
    <iact:property name="dataType"/>
    <iact:actionData xml:id="d4">
      <inkml:trace xmlns:inkml="http://www.w3.org/2003/InkML" xml:id="stk4" contextRef="#ctx0" brushRef="#br0">7160 5427 568 0,'0'0'1712'7,"0"0"-1015"9,0 0-387-16,0 0-90 14,0 0-115-14,0 0-55 17,0 0-50-17,326-88-27 21,-204 12-156-21,-22 8-295 0,-30 9-583 8</inkml:trace>
    </iact:actionData>
  </iact:action>
  <iact:action type="add" startTime="5092">
    <iact:property name="dataType"/>
    <iact:actionData xml:id="d5">
      <inkml:trace xmlns:inkml="http://www.w3.org/2003/InkML" xml:id="stk5" contextRef="#ctx0" brushRef="#br0">7274 4136 1438 0,'0'0'585'14,"0"0"-250"-14,0 0 54 14,0 0-166-14,0 0-66 15,-241-95-28-15,171 73-16 16,-6-2-35-16,-10 0-18 14,-12-3 2-14,-2 8-29 16,-12-5-11-16,-2 12 20 14,5 3-9-14,-13 6 11 15,-3 3-5-15,3 0-11 22,-1 0 1-22,-1 0 5 0,-3 16-16 16,0 16 14-16,-4 0-14 16,-6 6-5-16,1 0-1 15,-6 0-4-15,-2 0 4 14,-5 6-11-14,-2-3 0 15,-2 12 16-15,-4-3-10 15,15 5 22-15,15 4 1 16,22 4-5-16,22 9-25 14,18 5 0-14,19 6 0 16,11 13 0-16,19 10 0 13,6 8 0-13,10 4 0 17,0 8 0-17,21 2 0 22,30-1 0-22,10 6 0 0,11-8 0 9,18 8 0 12,19-2 0-21,9-4 0 0,20-9 0 14,1-4 0-14,8-12 0 15,2-12 0-15,3-14 0 17,8-12 0-17,2-18 0 13,-5-16 0-13,16-13 0 17,-5-13 0-17,0-4 0 13,9 0 0-13,-15 0 0 17,6-4 0-17,-10-10 0 13,-7 2 0-13,-3-5 0 17,-8-4 0-17,-9-5 0 14,-4-3 0-14,0-4 0 16,-7-10 0-16,-4 1 0 23,2-15 0-23,-9 2 0 0,-4-4 0 7,-9-9 0 14,-2 1 0-21,-7-14 0 0,-3 1 0 16,-8-9 0-16,-6 0 0 15,-9-2 0-15,-4 5 0 15,-11-9 0-14,0 8 0 13,-16-8 0-14,-1 2 0 14,-14 0 0-14,-11 0 0 15,-4 0 0-15,0-4 0 15,0-7 0-15,-24-2 0 15,-17-4 0-15,-14-4 0 23,-10 5 0-23,-12 7 0 0,-10 5 0 8,-12 17 0 13,-6 5 0-21,-13 18 0 0,-6 8 0 16,-14 16 0-16,-13 4 0 15,1 8 0-15,-51 10 0 16,39 5-185-15,20 6-785-1</inkml:trace>
    </iact:actionData>
  </iact:action>
  <iact:action type="add" startTime="7538">
    <iact:property name="dataType"/>
    <iact:actionData xml:id="d6">
      <inkml:trace xmlns:inkml="http://www.w3.org/2003/InkML" xml:id="stk6" contextRef="#ctx0" brushRef="#br0">13775 5246 1298 0,'0'0'671'22,"0"0"-341"-22,0 0-38 0,0 0-2 9,0 0-163 12,0 0-50-21,0 0 13 0,0 0-28 15,0 0-13-15,0 0-10 15,0 0 4-15,0 0-4 15,0 0-16-15,0 0 28 15,0 0 16-15,0 0 14 15,0-13 9-15,0-4-39 16,9-4-10-16,20-8-26 14,3 3-15-14,14 0 0 15,-2 5-1-15,13 13-7 23,-5 8 2-23,1 0 0 0,-12 5-7 16,-4 28-40-16,-13 13-32 15,-8 1-4-15,-16 8 20 14,0-4-3-13,-11-1 53 13,-26-3 5-14,-11-9 14 15,8-9 24-15,1-5 3 14,17-9 23-14,4-11-2 16,18-4 10-16,0 0 28 14,0 0-32-14,0 0-17 16,22-4 16-16,5-9-52 14,12-4 1-14,7 5-2 16,0 7-8-16,6 5-4 22,-2 0 8-22,-6 13-47 0,-7 21 10 8,-4 9-34 15,-11 7 5-23,-20 3 10 0,-2 0 10 15,0-1 50-15,-28-5-6 14,-16-5 6-14,-15-8 69 16,-2-9 9-16,0-12 14 15,4-5-23-15,9-8-39 15,8 0 9-15,5 0-36 15,16-4-3-15,12-13-101 15,7-16-185-15,11 3-396 14,31-4-640-14</inkml:trace>
    </iact:actionData>
  </iact:action>
  <iact:action type="add" startTime="8192">
    <iact:property name="dataType"/>
    <iact:actionData xml:id="d7">
      <inkml:trace xmlns:inkml="http://www.w3.org/2003/InkML" xml:id="stk7" contextRef="#ctx0" brushRef="#br0">14962 4956 2140 0,'0'0'757'7,"0"0"-440"6,0 0 23-13,0 0-181 16,0 0-73-16,0 0-11 15,0 0 9-15,48 184-39 15,-30-91-30-15,1 4 21 15,3 0-36-15,-6-12 1 15,-1-11-1-14,2-18-45 14,1-17-71-15,-3-20-205 23,13-19-271-23,1-35-71 0,-5-15-223 0</inkml:trace>
    </iact:actionData>
  </iact:action>
  <iact:action type="add" startTime="8401">
    <iact:property name="dataType"/>
    <iact:actionData xml:id="d8">
      <inkml:trace xmlns:inkml="http://www.w3.org/2003/InkML" xml:id="stk8" contextRef="#ctx0" brushRef="#br0">15495 4975 1403 0,'0'0'804'15,"0"0"-300"-15,0 0-165 14,0 0-94-13,0 0-145 14,0 0 5-15,0 0-24 15,223-29-42-15,-161 29-20 15,-6 0-18-15,-5 2-1 22,-19 28-33-22,-14 8-71 0,-18 7 44 9,0 8 20 13,-20-1 40-22,-26-11 17 0,0-2 41 16,7-10 38-16,11-12-22 13,15-8-7-13,8-9 19 16,5 0-35-16,0 0-12 15,0 0-14-15,24 0-7 16,13 0 2-16,20 0-20 14,9 0-18-14,4 0 4 16,2 12-59-16,-11 18-19 14,-11 13 11-14,-21 2 8 16,-18 7 41-15,-11-6 16 12,0 5 16-13,-40-7 46 16,-10-6 25-16,-11-8 22 21,0-11-2-21,-7-6-13 0,7-7-16 15,10-6-43-15,10 0-19 15,15 0 0-15,26-59-111 14,0 3-251-14,28-3-642 24</inkml:trace>
    </iact:actionData>
  </iact:action>
  <iact:action type="add" startTime="8867">
    <iact:property name="dataType"/>
    <iact:actionData xml:id="d9">
      <inkml:trace xmlns:inkml="http://www.w3.org/2003/InkML" xml:id="stk9" contextRef="#ctx0" brushRef="#br0">16507 5085 1285 0,'0'0'1251'15,"0"0"-622"-15,0 0-331 15,0 0-97-15,0 0-132 22,0 0-63-22,0 0 0 0,254-160-2 16,-200 145-4-16,-8 7 0 14,-4-1 1-14,-9 4 0 16,-16 5 6-16,-10-1-7 14,-7 1 0-14,0 0 73 16,0 0-7-16,0 23-18 13,-7 23 5-13,-15 21-2 17,-2 20-4-17,5 10-47 15,-3 1 0-15,2-1 0 15,7-4 0-15,9-13 0 14,4-8 0-14,0-16-45 15,0-21-167-15,0-14-375 28,0-21-441-28</inkml:trace>
    </iact:actionData>
  </iact:action>
  <iact:action type="add" startTime="9274">
    <iact:property name="dataType"/>
    <iact:actionData xml:id="d10">
      <inkml:trace xmlns:inkml="http://www.w3.org/2003/InkML" xml:id="stk10" contextRef="#ctx0" brushRef="#br0">16492 4263 1390 0,'0'0'582'21,"0"0"-258"-21,0 0-38 0,0 0-132 8,-286-118-60 13,200 91 48-21,-8 7-3 0,-13-1-25 16,-11 6 1-16,0 9 20 15,-8-2-14-15,-1 1-34 16,-2 7-30-16,6 0-22 14,3 0-2-14,7 0-26 16,-5 21-6-16,4 17 5 15,3 15-6-15,-8 6 0 14,6 12 9-14,-5 14-7 15,4 0 25-15,3 8-8 16,1-4-1-16,1 4 21 22,11 2-19-22,4-2 1 0,13 4-3 14,4 0-5-14,23 0 13 16,1 1-25-16,21 4 5 14,10-5-6-14,6 5 0 16,10 1 0-16,6 2 0 14,0-4 1-14,37 5 4 16,7 0-4-16,21-1 0 14,14 3 14-14,13-2-13 17,17-11 2-17,13 4-4 13,18-9 6-13,11-7-2 16,17-10-4-16,-1-10-1 15,12-17 0-15,4-8-1 16,-1-12 1-16,-10-13 1 20,-6-5 0-20,-13-8 5 0,-6 0 11 16,-3-4-16-16,-8-21 0 14,-3-9 0-14,-6-9 0 17,-5 2 0-17,-2-15 0 13,-2 1 0-13,-4-8 0 17,4-12 0-17,-11-2 0 14,-2-8 0-14,-11-3 0 15,-9-6 0-15,-11 0 0 14,-8-3 0-14,-9-2 0 17,-2 7 0-17,-21-1 0 21,-3-2 0-21,-13 6 0 0,-10 5 0 8,-8-9 0 14,0-1 0-22,0-3 0 0,-30-9 0 18,-21-3 0-18,-10-5 0 14,-11 2 0-14,-15 10 0 15,-12 9 0-15,-10 9 0 13,-9 17 0-13,-2 6 0 17,-3 11 0-17,-3 12 0 14,1 5 0-14,-45 15-65 17,34 6-567-17,27 12-971 0</inkml:trace>
    </iact:actionData>
  </iact:action>
  <iact:action type="add" startTime="11293">
    <iact:property name="dataType"/>
    <iact:actionData xml:id="d11">
      <inkml:trace xmlns:inkml="http://www.w3.org/2003/InkML" xml:id="stk11" contextRef="#ctx0" brushRef="#br0">19641 8504 1445 0,'0'0'561'14,"0"0"-321"-14,0 0 55 16,0 0 6-16,0 0-92 14,0 0-35-14,0 0 60 16,-4 0-47-16,4 0-47 14,0-12-28-14,28 0-62 16,9-6-25-16,18 1-10 14,6 1-15-14,5 8 9 16,-1 8-9-16,-8 0-9 22,-13 8 9-22,-5 34-36 0,-21 13-9 14,-14 8-15-14,-4 5-3 15,0 4 12-15,-35-4 2 16,-13-3 29-16,-4-10 20 15,4-14 2-15,10-14 22 13,19-18 30-13,10-1 4 16,9-8 28-16,0 0-34 15,0 0-14-15,4-8-5 16,25-10-26-16,4 0 4 14,10 0-11-14,5 12-3 23,9 6-11-23,-2 0 14 0,-7 0-33 15,-7 30 3-15,-12 12-13 16,-14 8 10-16,-8 5 6 14,-7 1 9-14,0-6 17 16,-46-3 2-16,-7-9-1 14,-8-5 30-14,-4-7-17 16,-1-9 17-16,9-5-22 14,5-7-2-14,15-5-12 16,8 0-18-16,29-26-198 13,0-12-403-13,0-4-718 0</inkml:trace>
    </iact:actionData>
  </iact:action>
  <iact:action type="add" startTime="11842">
    <iact:property name="dataType"/>
    <iact:actionData xml:id="d12">
      <inkml:trace xmlns:inkml="http://www.w3.org/2003/InkML" xml:id="stk12" contextRef="#ctx0" brushRef="#br0">20673 8526 1128 0,'0'0'1352'13,"0"0"-715"-13,0 0-285 16,0 0-64-16,0 0-195 14,0 0-12-14,0 0 0 16,81 34-27-16,-59 33-24 14,4 9-30-14,0 0 0 16,0 1 0-16,-13-6 0 14,0-5 0-14,-4-12-117 16,0-11-116-16,-3-17-137 16,-1-10-394-16,1-16-332 0</inkml:trace>
    </iact:actionData>
  </iact:action>
  <iact:action type="add" startTime="12359">
    <iact:property name="dataType"/>
    <iact:actionData xml:id="d13">
      <inkml:trace xmlns:inkml="http://www.w3.org/2003/InkML" xml:id="stk13" contextRef="#ctx0" brushRef="#br0">21672 8501 1277 0,'0'0'615'15,"0"0"-225"-15,0 0-19 15,0 0-95-15,0 0-135 14,0 0-18-14,0 0-6 16,-20 71-53-16,16-20-3 14,1-4-20-14,3-1-10 16,0-6-14-16,7-8-10 14,26-6 4-14,10-5-11 16,14 0 0-16,4-7 14 13,9-5-14-13,0 0 2 16,-2-3 8-16,-13 8-10 15,-5 4 0-14,-24 3-12 14,-13 4-2-15,-13 5 13 22,0 1 2-22,-28 5 16 0,-27 3 41 8,-17-1-4 13,0 0-15-21,-15-9-37 0,10-13-2 15,7-11-42-15,18-5-174 16,19-43-345-16,22-11-477 0</inkml:trace>
    </iact:actionData>
  </iact:action>
  <iact:action type="add" startTime="12726">
    <iact:property name="dataType"/>
    <iact:actionData xml:id="d14">
      <inkml:trace xmlns:inkml="http://www.w3.org/2003/InkML" xml:id="stk14" contextRef="#ctx0" brushRef="#br0">21888 8547 453 0,'0'0'1772'0,"0"0"-1070"23,0 0-368-23,0 0-96 1,0 0-171 6,0 0-34 15,280-88-33-22,-178 71-4 0,51-18-95 14,-30 6-365-14,-23 4-486 0</inkml:trace>
    </iact:actionData>
  </iact:action>
  <iact:action type="add" startTime="12899">
    <iact:property name="dataType"/>
    <iact:actionData xml:id="d15">
      <inkml:trace xmlns:inkml="http://www.w3.org/2003/InkML" xml:id="stk15" contextRef="#ctx0" brushRef="#br0">22841 8319 1605 0,'0'0'766'1,"0"0"-247"12,0 0-224-13,0 0-120 15,0 0-40-15,0 0-26 23,266-86-10-23,-209 77-46 0,-11 9-23 15,-15 0 1-15,-1 0-19 15,-10 27 6-15,-5 15 14 15,-6 13 1-15,-5 13 16 14,5 8-19-14,-9 4-4 16,0 5 4-16,0-1-6 14,0-4 1-14,0-7-25 16,0 0 0-16,0-15 0 14,0-5 0-14,0-15-68 16,0-8-97-16,0-27-330 14,0-3-306-14,0 0-1 0</inkml:trace>
    </iact:actionData>
  </iact:action>
  <iact:action type="add" startTime="13185">
    <iact:property name="dataType"/>
    <iact:actionData xml:id="d16">
      <inkml:trace xmlns:inkml="http://www.w3.org/2003/InkML" xml:id="stk16" contextRef="#ctx0" brushRef="#br0">23029 8917 1825 0,'0'0'751'13,"0"0"-202"-13,0 0-305 16,0 0-151-16,0 0-87 14,0 0-6-14,347-184-199 16,-229 125-339-16,-17 0-378 0</inkml:trace>
    </iact:actionData>
  </iact:action>
  <iact:action type="add" startTime="13430">
    <iact:property name="dataType"/>
    <iact:actionData xml:id="d17">
      <inkml:trace xmlns:inkml="http://www.w3.org/2003/InkML" xml:id="stk17" contextRef="#ctx0" brushRef="#br0">22952 7543 1056 0,'0'0'390'0,"0"0"-99"16,0 0 18-16,-301-67-68 14,209 53-42-14,-9 2-7 16,-12 2-38-16,-3 8 22 22,-20-3-41-22,-12 5-39 0,-7 0-1 16,-11 0-35-16,-3 0-6 14,-6 0-15-14,1 5-28 16,-1 16 22-16,2-3-24 14,14 10-3-14,6 5 9 16,17 2-14-16,9 7 24 14,5 1 8-14,15 7-11 16,2 5 20-16,7-1-15 14,6 7-4-14,13 1 10 16,3 8-24-16,10-2 18 15,0 2-18-15,5 4-9 16,4-3 31-16,5 1-14 13,8 0 13-12,5 0 9 15,4-1-23-16,7 6 22 22,12-1-16-22,8 0-21 0,8 4 34 15,0 3-26-15,0 1 1 14,15 1 11-14,18 3-21 16,15-3 15-16,4 0-15 15,14 3 0-15,8-3 0 16,27-5 0-16,10 7 0 14,27-8 0-14,17-4 0 15,20 0 0-15,13-8 0 14,15-13 0-13,5-7 0 14,-3-13 0-15,-2-13 0 23,-4-12 0-23,-7-9 0 0,-4 0 0 7,-6 0 0 16,-5-5 0-23,-7-16 0 0,-6-3 0 8,-4-2 0 14,-9-9 0-22,-9 2 0 0,-11-5 0 14,-2-9 0-14,-7-3 0 15,-6-8 0-15,-2-2 0 14,-5-12 0-14,-6-7 0 17,-7-5 0-17,-9 3 0 13,-2-4 0-13,-8 2 0 16,-12-2 0-16,-14 4 0 14,-8-3 0-14,-14 2 0 16,-20-3 0-16,-9 1 0 17,0-5 0-17,-9 1 0 14,-37-6 0-14,-15 1 0 16,-16-1 0-16,-17 4 0 21,-11 6 0-21,-15 5 0 0,-18 1 0 15,-8 15 0-15,-9 8 0 16,0 13 0-16,-3 12 0 14,10 8 0-14,12 10 0 15,-17 3-9-14,42 6-445 12,15-6-833-13</inkml:trace>
    </iact:actionData>
  </iact:action>
  <iact:action type="add" startTime="15549">
    <iact:property name="dataType"/>
    <iact:actionData xml:id="d18">
      <inkml:trace xmlns:inkml="http://www.w3.org/2003/InkML" xml:id="stk18" contextRef="#ctx0" brushRef="#br0">17456 13626 136 0,'0'0'1587'7,"0"0"-1079"7,0 0-176-14,0 0 134 16,0 0-273-16,0 0-72 15,0 0-34-15,-7-83 0 16,40 50-18-16,6 2 19 22,3 2-34-22,10 4-25 0,7 12-7 16,-2 9-22-16,-9 4 0 14,-8 4-10-14,-8 39-30 17,-16 7-4-17,-12 9-16 12,-4 3 11-12,-4-1 17 16,-36-6 1-16,-3-2 30 15,5-15 1-15,6-8 0 15,8-13 12-15,15-10 9 14,5-7 28-14,4 0 23 16,0 0-31-16,0 0-10 15,0 0-31-15,24 0-9 15,15 0 8-15,0 0 1 22,18 8-12-22,0 14-3 0,-9 4-78 8,-7 12 5 15,-12 0 23-23,-20 9-1 0,-9-1 59 14,0 1 5-14,-38-2 2 16,-16-7 38-16,-12 1 37 13,-12-14 58-13,3-4-43 17,10-4-33-17,4-8 5 13,19-9-41-13,7 0-12 16,22 0-9-16,13 0-117 14,0-21-212-14,24-8-868 0</inkml:trace>
    </iact:actionData>
  </iact:action>
  <iact:action type="add" startTime="16097">
    <iact:property name="dataType"/>
    <iact:actionData xml:id="d19">
      <inkml:trace xmlns:inkml="http://www.w3.org/2003/InkML" xml:id="stk19" contextRef="#ctx0" brushRef="#br0">18446 13704 1624 0,'0'0'800'7,"0"0"-429"6,0 0-36-13,0 0-117 17,0 0-143-17,0 0-40 15,269-131-31-15,-217 131 7 15,-13 5-8-15,-4 36-3 15,-13 12-6-15,-13 6 6 16,-9 6-8-16,0 3 8 22,-39 7 0-22,-18-16 29 0,-4-4 62 16,2-9-11-16,8-8-1 14,8-12 20-14,14-9-33 16,20-5-7-16,7-12-29 14,2 0-29-14,0 0 15 16,11 0-16-16,39 0 0 14,16 0-12-14,17 0-7 15,22-4-151-15,44-18-161 15,-29 6-350-15,-20-1-251 0</inkml:trace>
    </iact:actionData>
  </iact:action>
  <iact:action type="add" startTime="16406">
    <iact:property name="dataType"/>
    <iact:actionData xml:id="d20">
      <inkml:trace xmlns:inkml="http://www.w3.org/2003/InkML" xml:id="stk20" contextRef="#ctx0" brushRef="#br0">19466 13917 20 0,'0'0'1845'12,"0"0"-1104"-12,0 0-216 17,0 0-177-17,0 0-119 15,0 0-109-15,0 0-61 14,-35-71-7-14,31 82-51 17,4 33 8-17,0 6-8 13,0 1 10-13,4 0-11 16,31-5-7-16,14-17-12 15,5-12-4-15,7-17 8 15,-2 0 15-15,-13-8 7 15,-13-25 8-15,-13-10 43 15,-16 1-1-15,-4-9 5 15,0 0-62-15,-15-2 0 21,-22 8 0-21,-9 4 0 0,-11 5 0 16,-4 25 0-16,8 1 0 14,5 10-90-14,31 30-239 17,17 8-526-17,0-2-616 0</inkml:trace>
    </iact:actionData>
  </iact:action>
  <iact:action type="add" startTime="16774">
    <iact:property name="dataType"/>
    <iact:actionData xml:id="d21">
      <inkml:trace xmlns:inkml="http://www.w3.org/2003/InkML" xml:id="stk21" contextRef="#ctx0" brushRef="#br0">20126 13459 1763 0,'0'0'861'20,"0"0"-318"-20,0 0-260 0,0 0-89 16,0 0-131-16,0 0-26 14,250-177-1-14,-202 177-34 17,-16 0-2-17,-7 29-7 13,-17 21-46-13,-8 6 7 16,0 6 7-16,-26-1 11 15,-13-5 28-15,-5-15 1 16,9-6 9-16,4-20 55 14,18 0-11-14,7-13 6 16,6-2-33-16,0 0-15 14,0 0 12-14,28 0-17 15,16 0 17-15,6 0-7 23,9 6-16-23,-2 5 11 0,-7 16-12 16,-8-3-13-16,-18 11 13 13,-13 4-6-13,-11-1 1 16,0 3 5-16,-35-2 1 15,-31 4-1-15,-17-10-20 17,-17 1-55-17,-56-9-106 13,30-12-337-13,21-13-482 0</inkml:trace>
    </iact:actionData>
  </iact:action>
  <iact:action type="add" startTime="17274">
    <iact:property name="dataType"/>
    <iact:actionData xml:id="d22">
      <inkml:trace xmlns:inkml="http://www.w3.org/2003/InkML" xml:id="stk22" contextRef="#ctx0" brushRef="#br0">19829 12657 396 0,'0'0'1221'1,"0"0"-903"14,0 0-18-15,-260-114-30 15,179 81-118-15,-10 3-36 16,-3 5 15-16,-11 4-12 14,0 4-15-14,-11 8 22 16,-2 5-21-16,-5 4-27 22,-8 0 19-22,-2 0-31 0,-7 17 12 16,0 17-7-16,-2 9-34 15,-6 11 22-15,3 10-19 15,3 7-5-15,7 10 10 13,4 4-21-13,6 3 16 16,20 3-8-16,18 1-23 15,8 7 18-15,18 1-27 17,6 2 0-17,18 8 0 12,13-2 0-12,11-3 0 16,11-4 0-16,2 5 0 15,0 0 0-15,39-4 0 16,22 3 0-16,14-3 0 21,21 4 0-21,17-11 0 0,21-2 0 9,19-5 0 13,13-11 0-22,20-6 0 0,8-16 0 16,16-8 0-16,-5-9 0 13,7-17 0-13,0-9 0 17,-6-12 0-17,4 0 0 13,-12 0 0-13,-5-12 0 16,-5-26 0-16,-11-4 0 14,-11-1 0-14,-11-4 0 17,-13-7 0-17,-4-5 0 14,-18-1 0-14,-2-9 0 16,-15-1 0-16,-3-4 0 14,-8-4 0-14,-15-9 0 17,-5-2 0-17,-11-3 0 21,-4-1 0-21,-16-9 0 0,-12 1 0 13,-16-11 0-13,-13-2 0 16,0-1 0-16,-31 1 0 14,-30 0 0-14,-31 4 0 16,-17 9 0-16,-31 6 0 16,-24 10 0-16,-26 15 0 15,-50 5 0-15,-51 24 0 16,-41 27 0-16,-3 14-189 14,93 0-623-14,76 8-1538 0</inkml:trace>
    </iact:actionData>
  </iact:action>
  <iact:action type="add" startTime="19319">
    <iact:property name="dataType"/>
    <iact:actionData xml:id="d23">
      <inkml:trace xmlns:inkml="http://www.w3.org/2003/InkML" xml:id="stk23" contextRef="#ctx0" brushRef="#br0">12331 16599 1410 0,'0'0'648'21,"0"0"-275"-21,0 0 157 0,0 0-199 14,0 0-70-14,0 0-44 16,0 0-55-15,-22-54-60 13,48 16-40-14,5 0-62 15,17 0 0-15,4 8 0 15,14 13 0-15,-3 9 0 16,-2 8 0-16,-10 8 0 13,-10 39-30-13,-10 12-57 17,-18 12 7-17,-13 5-7 23,0 0 20-23,-13-3 56 0,-27-14 11 15,1-12 0-15,11-20 16 14,8-9 1-14,3-13 50 16,12-5 2-16,5 0-16 13,0 0 17-13,0 0-41 16,9-12-19-16,24-5-5 15,17-1-5-15,7 15-9 15,13 3-48-15,2 0-27 15,-4 3 6-15,-9 39-42 16,-24 7 19-16,-20 8 22 14,-15 3 26-14,0 5 53 16,-50-1 18-16,-16-14 21 14,-10-8 69-14,-7-4-27 16,4-8-4-16,7-17-11 21,17-5-35-21,11-8-5 0,16 0-26 14,24 0-83-14,8-46-217 17,46-1-653-17,7-4-720 0</inkml:trace>
    </iact:actionData>
  </iact:action>
  <iact:action type="add" startTime="19898">
    <iact:property name="dataType"/>
    <iact:actionData xml:id="d24">
      <inkml:trace xmlns:inkml="http://www.w3.org/2003/InkML" xml:id="stk24" contextRef="#ctx0" brushRef="#br0">13616 16786 918 0,'0'0'1024'21,"0"0"-364"-21,0 0-109 0,0 0-179 13,0 0-147-13,0 0-92 16,0 0-64-16,41-140-55 14,-6 131 14-14,0 9-28 17,0 0 0-17,2 0-2 14,-6 30-13-14,-16 25-12 15,-10 4-22-15,-5 14-8 15,0-6 49-15,-37 7 2 16,-14-7 6-16,-1-11 6 14,4-11 32-14,13-10 4 24,9-10-20-24,17-16-22 0,9-9 35 13,0 0-35-13,4 0 1 17,36 0 6-17,21 0-6 14,11-9-1-14,9-20-74 16,37-6-145-16,-24 15-254 13,-18-10-621-13</inkml:trace>
    </iact:actionData>
  </iact:action>
  <iact:action type="add" startTime="20278">
    <iact:property name="dataType"/>
    <iact:actionData xml:id="d25">
      <inkml:trace xmlns:inkml="http://www.w3.org/2003/InkML" xml:id="stk25" contextRef="#ctx0" brushRef="#br0">14779 16523 1452 0,'0'0'727'1,"0"0"-193"15,0 0-10-16,0 0-193 13,0 0-152-13,0 0-74 16,0 0-2-16,-90 114-22 15,53-20-21-15,4 20-60 16,0 0 0-16,18-2 0 15,11-15 0-15,4-17 0 15,8-21 0-15,40-21 0 14,18-21 0-14,10-17 0 16,-1 0-8-16,-5-17 8 15,-14-21 0-15,-16-8-3 14,-18 0 3-14,-16-6 1 22,-6 15 9-22,-6 12-10 0,-36-3 0 14,-12 28 0-14,-12 0 0 17,-13 19-41-17,14 28-98 13,17 15-223-13,17-2-440 16,24-30-601-16</inkml:trace>
    </iact:actionData>
  </iact:action>
  <iact:action type="add" startTime="20639">
    <iact:property name="dataType"/>
    <iact:actionData xml:id="d26">
      <inkml:trace xmlns:inkml="http://www.w3.org/2003/InkML" xml:id="stk26" contextRef="#ctx0" brushRef="#br0">15463 16663 2450 0,'0'0'951'1,"0"0"-573"14,0 0-61-15,0 0-317 14,0 0 0-14,0 0 0 16,-3 229 0-16,3-143 0 14,3-2 0-14,1 1 0 16,-4-9 0-16,0-13 0 14,0-4-51-14,0-7-443 15,0-19-439-15,0-20-1056 0</inkml:trace>
    </iact:actionData>
  </iact:action>
  <iact:action type="add" startTime="20933">
    <iact:property name="dataType"/>
    <iact:actionData xml:id="d27">
      <inkml:trace xmlns:inkml="http://www.w3.org/2003/InkML" xml:id="stk27" contextRef="#ctx0" brushRef="#br0">15124 15976 580 0,'0'0'1084'0,"0"0"-707"0,-269-102 6 14,149 60-62-14,-9 4-133 16,-2 4-29-16,-9 4-32 13,0 6-29-13,2 2-27 16,-8 9-5-16,4 5 32 14,-11 4-13-14,-5 4-20 17,-3 0 8-17,-5 4-17 23,-5 22-11-23,3 15-5 0,-3 6-16 7,8 21 17 14,5-1-5-21,18 22-8 0,16 9 23 14,23-1-51-14,14 15 0 17,26 2 0-17,21 4 0 14,10 0 0-14,14 5 0 16,16 0 0-16,0 0 0 13,0-3 0-13,35-6 0 16,11 0 0-16,11 0 0 15,17-4 0-15,18 5 0 16,20-18 0-16,19-5 0 22,22-9 0-22,15-6 0 0,16-27 0 17,10-8 0-17,3-13 0 13,2-15 0-13,-7-7 0 15,-8-7 0-15,-5 0 0 15,-4 0 0-15,-11-21-3 15,-5-8 6-15,-2-4-6 15,-6-6 3-15,-7-7 0 16,-6-5-5-16,-7-4 6 15,-8-10-1-15,-14-4 4 15,-4 7-1-15,-13-11-3 15,-3 2 0-15,-10-2 0 15,-9-2 0-15,-13-1 0 22,-16-5 0-22,-4-7 0 0,-19-7 0 16,-3-3 0-16,-15-15 0 14,0-10 0-14,-15-9 0 15,-35 2 0-15,-23-1 0 15,-18 16 0-15,-30-1 0 16,-18 15 0-16,-32 12 0 14,-12 13 0-14,-21 17 0 16,-82 12-23-16,50 13-544 14,28 17-852-14</inkml:trace>
    </iact:actionData>
  </iact:action>
  <iact:action type="add" startTime="22637">
    <iact:property name="dataType"/>
    <iact:actionData xml:id="d28">
      <inkml:trace xmlns:inkml="http://www.w3.org/2003/InkML" xml:id="stk28" contextRef="#ctx0" brushRef="#br0">5766 16937 2002 0,'0'0'669'13,"0"0"-157"-13,0 0-40 17,0 0-274-17,0 0-69 13,0 0-15-13,0 0-114 17,-84-18 0-17,60 104 0 13,0 10 0-13,3 18 0 17,-6-5 0-17,14-3 0 22,4-18 0-22,5-15 0 0,4-27 0 8,0-16 0 14,0-21-26-22,0-9 1 0,0 0 13 16,13-9-17-16,20-21 28 13,13-8-13-13,11 0-18 16,10 21 13-16,3 0-14 14,0 17-5-14,2 0-14 17,-17 5 1-17,-11 28-15 14,-16 1-38-14,-8-4-7 16,-16-9-21-16,-4-4-23 14,0-8 78-14,0-9 77 16,0 0 0-16,-15-26 77 14,-9-21 34-14,2-3 34 16,2-18 9-16,5 4-8 22,6 5-47-22,5 13-12 0,0 16-21 13,-1 13 26-13,5 17-92 17,-4 0 0-17,4 22 0 13,0 41 0-12,0 13 0 14,0 21 0-15,0 5 0 14,17 4 0-14,3-6 0 17,0-12-87-17,-3-25-62 14,3-17-125-14,8-33-240 16,-10-13-243-16,1 0-139 0</inkml:trace>
    </iact:actionData>
  </iact:action>
  <iact:action type="add" startTime="23168">
    <iact:property name="dataType"/>
    <iact:actionData xml:id="d29">
      <inkml:trace xmlns:inkml="http://www.w3.org/2003/InkML" xml:id="stk29" contextRef="#ctx0" brushRef="#br0">6434 17185 758 0,'0'0'1402'16,"0"0"-696"-16,0 0-227 15,0 0-173-15,0 0-170 15,0 0-89-15,0 0 50 15,0 122-19-15,0-32-31 16,11 10-7-16,5 6-40 13,-8 5 0-13,5-17 0 16,0-9-92-16,7-17-112 15,4-39-273-15,0-12-251 17,-2-17-200-17</inkml:trace>
    </iact:actionData>
  </iact:action>
  <iact:action type="add" startTime="23387">
    <iact:property name="dataType"/>
    <iact:actionData xml:id="d30">
      <inkml:trace xmlns:inkml="http://www.w3.org/2003/InkML" xml:id="stk30" contextRef="#ctx0" brushRef="#br0">6799 17261 1490 0,'0'0'864'0,"0"0"-216"0,0 0-173 15,0 0-240-15,0 0-143 14,0 0 5-14,0 0 5 16,0 245-57-16,9-143-18 14,0 4-27-13,4-12-28 14,2-18-104-15,14-20-351 14,-1-18-427-14,0-37-785 0</inkml:trace>
    </iact:actionData>
  </iact:action>
  <iact:action type="add" startTime="23575">
    <iact:property name="dataType"/>
    <iact:actionData xml:id="d31">
      <inkml:trace xmlns:inkml="http://www.w3.org/2003/InkML" xml:id="stk31" contextRef="#ctx0" brushRef="#br0">7368 17244 1876 0,'0'0'881'0,"0"0"-286"14,0 0-292-14,0 0-151 15,0 0-107-15,0 0-12 16,0 0 33-16,-25 118-39 14,25-71-27-14,11-5 30 17,27-8-30-17,21-4-8 13,2-1-28-13,9-12-12 16,-9-4 27-16,-4 4-15 15,-22 4 20-15,-9 4 8 15,-26 0 9-14,0 9-1 21,-11 5 31-22,-35 5-14 0,-15 2 4 14,-5-7-21-14,-8-1-46 16,-18-26-56-16,20-3-360 9,15-9-464-9</inkml:trace>
    </iact:actionData>
  </iact:action>
  <iact:action type="add" startTime="23861">
    <iact:property name="dataType"/>
    <iact:actionData xml:id="d32">
      <inkml:trace xmlns:inkml="http://www.w3.org/2003/InkML" xml:id="stk32" contextRef="#ctx0" brushRef="#br0">7317 17244 2107 0,'0'0'943'13,"0"0"-464"-13,0 0-236 9,0 0-133 13,0 0-65-22,271-114-24 0,-190 85-21 16,-15-18-78-16,-18 9-466 7,-31 2-724-7</inkml:trace>
    </iact:actionData>
  </iact:action>
  <iact:action type="add" startTime="24066">
    <iact:property name="dataType"/>
    <iact:actionData xml:id="d33">
      <inkml:trace xmlns:inkml="http://www.w3.org/2003/InkML" xml:id="stk33" contextRef="#ctx0" brushRef="#br0">6474 16346 1356 0,'0'0'562'4,"0"0"-166"11,-317-59 77-15,177 52-206 23,-4 7-60-23,-1 11-5 0,3 53-35 15,11 12-13-15,9 30-44 16,15 32-19-16,11 11-14 14,26 16-43-14,26 14-34 16,31-2 0-16,13-4 0 14,35 1 0-14,43-11 0 17,36-11 0-17,26-21 0 13,30-9 0-13,14-24 0 16,17-17 0-16,9-22 0 13,0-24 0-13,-3-24 0 16,1-11 0-16,-5-11 0 22,-6-37 0-22,-7-7 0 0,-13-21 0 8,-4-4 0 14,-20-5 0-22,-7-12 0 0,-19-9 0 9,-13-8 0 12,-16-6 0-21,-11-12 0 0,-19 6 0 15,-13-9 0-15,-25-1 0 15,-10-4 0-15,-20-1 0 15,0-3 0-15,-20-3 0 16,-37 10 0-16,-17 16 0 13,-13 15 0-12,-25 13 0 14,-19 19 0-15,-17 15 0 15,-25 12 0-15,-19 9 0 15,-49 25 0-15,-80 13-110 16,54 13-645-16,31 12-1139 0</inkml:trace>
    </iact:actionData>
  </iact:action>
  <iact:action type="add" startTime="25579">
    <iact:property name="dataType"/>
    <iact:actionData xml:id="d34">
      <inkml:trace xmlns:inkml="http://www.w3.org/2003/InkML" xml:id="stk34" contextRef="#ctx0" brushRef="#br0">955 14078 1659 0,'0'0'670'6,"0"0"-186"12,0 0-21-18,0 0-180 14,0 0-118-14,0 0-53 15,0 0-23-15,-26-71-26 15,26 133-11-15,0 23-16 16,0 17-16-16,0 7-20 22,0 2 0-22,0-14 0 0,0-15 0 13,0-23 0-12,0-21 0 15,0-20 0-16,0-18 0 14,0 0 0-14,11 0 0 15,4-18 0-15,9-11 0 14,13-1 0-14,14 10 0 16,6 4 0-16,4 16 0 15,-2 0 0-15,-2 0 0 17,-7 30 0-17,-9 1-23 13,-21-5-15-13,-5 0-8 16,-10-23-2-16,-1-3 47 22,-4 0 1-22,0 0 21 0,0-33 12 16,0-20-10-16,-13-8 17 13,-7-3-14-13,3-15-13 17,1 17-13-17,1 6 0 14,6 18 0-14,5 21 0 16,4 17 0-16,0 0 0 14,0 43 0-14,0 31 0 16,4 25 0-16,25 13 0 13,-1 6 0-13,5 1 0 16,0-13 0-16,0-14-99 14,15-19-421-14,-13-35-226 17,-5-30-281-17</inkml:trace>
    </iact:actionData>
  </iact:action>
  <iact:action type="add" startTime="26105">
    <iact:property name="dataType"/>
    <iact:actionData xml:id="d35">
      <inkml:trace xmlns:inkml="http://www.w3.org/2003/InkML" xml:id="stk35" contextRef="#ctx0" brushRef="#br0">1773 14036 1908 0,'0'0'767'16,"0"0"-189"-16,0 0-106 14,0 0-343-14,0 0-45 16,0 0 14-16,0 0-38 14,13 232-60-14,15-130 0 15,1 11 0-15,3 0 0 15,-1-16 0-15,0-8 0 16,-10-18 0-16,8-16-35 22,-1-25-313-22,5-30-331 0,-9-42-240 8,2-22-416-8</inkml:trace>
    </iact:actionData>
  </iact:action>
  <iact:action type="add" startTime="26303">
    <iact:property name="dataType"/>
    <iact:actionData xml:id="d36">
      <inkml:trace xmlns:inkml="http://www.w3.org/2003/InkML" xml:id="stk36" contextRef="#ctx0" brushRef="#br0">2153 13989 1493 0,'0'0'799'20,"0"0"-152"-20,0 0-141 0,0 0-278 13,0 0-131-13,0 0 44 17,0 0-28-17,4 245-41 14,25-155-72-14,-1-11 0 16,5 1 0-16,-5-12 0 15,3-8 0-15,-5-7-162 15,-2-15-409-15,-13-17-458 0</inkml:trace>
    </iact:actionData>
  </iact:action>
  <iact:action type="add" startTime="26540">
    <iact:property name="dataType"/>
    <iact:actionData xml:id="d37">
      <inkml:trace xmlns:inkml="http://www.w3.org/2003/InkML" xml:id="stk37" contextRef="#ctx0" brushRef="#br0">2889 14086 1463 0,'0'0'780'0,"0"0"-420"14,0 0 15-14,0 0-88 17,0 0-88-17,14-229 11 22,-54 205-42-22,-4 7-58 0,-10 11-53 8,-3 6-41 15,0 0-10-23,7 39-6 0,13 13-1 15,6-2 1-15,27 6-1 14,4-2 2-14,0-3-1 16,48-9 0-16,4-8 0 14,16-4 1-14,0-6 0 16,2 2-1-16,2 0 8 15,-7 4-7-15,-12 3 5 15,-12 5-6-14,-12 5-1 12,-20 2-5-13,-9 4 0 15,0 1 6-15,-46 2 9 15,-16-10-9-15,-10-9 19 16,-2-11-18-16,9-22-1 14,3 0 16-14,21-36-15 16,10-12 15-16,22-28-16 21,9-12 0-21,9-4 0 0,44-1 0 14,12-1-26-14,1 14-103 17,2 4-232-17,-20 21-462 11,-22 22-561-11</inkml:trace>
    </iact:actionData>
  </iact:action>
  <iact:action type="add" startTime="27043">
    <iact:property name="dataType"/>
    <iact:actionData xml:id="d38">
      <inkml:trace xmlns:inkml="http://www.w3.org/2003/InkML" xml:id="stk38" contextRef="#ctx0" brushRef="#br0">2568 12939 1445 0,'0'0'707'0,"0"0"-238"15,0 0-107-15,-345-74-93 14,225 74-110-14,-16 0-14 16,-8 0-50-16,-11 30-16 15,2 14-8-15,-7 11-43 17,9 13 8-17,9 11-16 13,9 19-14-13,13 12 34 16,17 13-2-16,13 4 16 14,16 5 19-14,17-6-73 17,14 6 0-17,16 0 0 20,14 3 0-20,13 4 0 0,0-2 0 17,31-1 0-17,34-10 0 13,21-3 0-13,12-5 0 17,22-7 0-17,11-14 0 13,14-6 0-13,21-21 0 16,6-9 0-16,23-19 0 15,2-16 0-15,10-19 0 16,1-7 0-16,-7-15 0 14,-11-30 0-14,-19-15 0 17,-10-6 0-17,-25-16 0 20,-14-3 0-20,-10-3 0 0,-14-18 0 9,-8-8 0 13,-10-4 0-22,-1-16 0 0,-13 1 0 8,-18-4 0 14,-9 10 0-22,-15-4 0 0,-15 9 0 16,-9 8 0-16,0 2 0 14,-29 6 0-14,-23 4 0 17,-14 0 0-17,-23 2 0 14,-14 6 0-14,-26 6 0 15,-6 8 0-15,-16 12 0 13,-2 13 0-13,-15 17 0 16,-62 23 0-16,36 10-625 15,30 5-1189-15</inkml:trace>
    </iact:actionData>
  </iact:action>
  <iact:action type="add" startTime="28652">
    <iact:property name="dataType"/>
    <iact:actionData xml:id="d39">
      <inkml:trace xmlns:inkml="http://www.w3.org/2003/InkML" xml:id="stk39" contextRef="#ctx0" brushRef="#br0">1408 8849 1923 0,'0'0'807'12,"0"0"-436"-12,0 0 87 16,0 0-181-16,0 0-158 14,0 0-76-14,0 0-17 16,-114 51-17-16,110 51 13 22,4 12-3-22,0-1-18 0,0-2 12 15,0-23-13-15,0-15 0 15,0-31-1-15,0-17 4 15,0-21-3-15,0-4 6 16,0 0-6-16,0-21 0 13,11-13 0-13,4-4 0 17,-2 4 0-17,9 5 0 13,8 12 0-13,1 8 0 16,15 9 0-16,-7 0 0 16,5 21 0-16,0 13-14 14,-9 0-49-14,-5-9-34 17,-12-4 4-17,-5-12 42 22,-9-9 51-22,-4 0 3 0,0-4 60 13,0-34 4-13,0-17-10 16,0-9-12-16,-13-7 6 15,4-2-19-15,3 11-32 16,4 11 0-16,2 20 0 13,0 19 0-13,0 12 0 16,0 17 0-16,0 46 0 14,0 30 0-14,8 18 0 17,19 11 0-17,-1 9 0 14,0-8 0-14,-2-11 0 16,-4-19-107-16,13-30-181 15,-3-25-352-15,-10-33-355 0</inkml:trace>
    </iact:actionData>
  </iact:action>
  <iact:action type="add" startTime="29184">
    <iact:property name="dataType"/>
    <iact:actionData xml:id="d40">
      <inkml:trace xmlns:inkml="http://www.w3.org/2003/InkML" xml:id="stk40" contextRef="#ctx0" brushRef="#br0">2214 8949 2125 0,'0'0'852'15,"0"0"-487"-15,0 0-41 14,0 0-187-14,0 0-5 16,0 0 29-16,15 221-161 14,-4-124 0-14,-4 5 0 15,2-5 0-15,-1-6 0 15,8-15 0-15,-1-14 0 16,7-24-290-16,-3-21-471 15,8-17-340-15</inkml:trace>
    </iact:actionData>
  </iact:action>
  <iact:action type="add" startTime="29387">
    <iact:property name="dataType"/>
    <iact:actionData xml:id="d41">
      <inkml:trace xmlns:inkml="http://www.w3.org/2003/InkML" xml:id="stk41" contextRef="#ctx0" brushRef="#br0">2651 8947 882 0,'0'0'1319'0,"0"0"-699"13,0 0-252-13,0 0-73 16,0 0-180-16,0 0-43 14,0 0 42-14,-9 100-19 17,9-39-50-17,0-2-44 13,20-1 35-13,17-2-35 17,11-10 0-17,3 0 6 14,5-8-7-14,6-4 0 16,-10 5-9-16,1-6-29 22,-12 1 32-22,-8 2-40 0,-13-13 11 14,-20 9 22-14,0-11 8 15,0 2 5-15,-42-6 0 15,-15-8-22-15,-8-9-39 16,-27-11-254-16,22-38-471 16,13-8-215-16</inkml:trace>
    </iact:actionData>
  </iact:action>
  <iact:action type="add" startTime="29679">
    <iact:property name="dataType"/>
    <iact:actionData xml:id="d42">
      <inkml:trace xmlns:inkml="http://www.w3.org/2003/InkML" xml:id="stk42" contextRef="#ctx0" brushRef="#br0">2798 8967 1478 0,'0'0'1123'21,"0"0"-548"-21,0 0-334 0,0 0-1 16,0 0-112-16,268-126-55 15,-195 94-29-15,-1 6-44 15,4 8-179-15,-10-1-530 15,-12 6-553-15</inkml:trace>
    </iact:actionData>
  </iact:action>
  <iact:action type="add" startTime="29858">
    <iact:property name="dataType"/>
    <iact:actionData xml:id="d43">
      <inkml:trace xmlns:inkml="http://www.w3.org/2003/InkML" xml:id="stk43" contextRef="#ctx0" brushRef="#br0">3733 8682 322 0,'0'0'1803'0,"0"0"-1041"0,0 0-398 8,0 0-15 14,0 0-141-22,0 0-71 0,0 0-34 16,-35 101-55-16,26-11-48 15,3 16 0-15,6 9 0 16,0-9 0-16,15-13 0 13,31-17 0-13,9-20 0 16,10-18 0-16,-4-26 0 14,1-12 0-14,-12 0 0 16,-9-26 0-16,-17-12 0 14,-11-9 0-14,-13 2 0 16,0-2 0-16,-17 4 0 15,-18 10 0-14,-15 12 0 12,-1 13 0-13,-5 8 0 24,-21 17-209-24,20 21-417 0,18-5-550 0</inkml:trace>
    </iact:actionData>
  </iact:action>
  <iact:action type="add" startTime="30229">
    <iact:property name="dataType"/>
    <iact:actionData xml:id="d44">
      <inkml:trace xmlns:inkml="http://www.w3.org/2003/InkML" xml:id="stk44" contextRef="#ctx0" brushRef="#br0">3799 7996 1525 0,'0'0'580'19,"0"0"-239"-19,-280-59 152 0,142 41-303 16,-13 10-76-16,-13 4 30 8,-13 4 9 15,-13 0-35-23,-4 27-26 0,-5 17-2 15,-4 18-48-15,10 14 0 14,12 21-12-14,19 12-12 15,31 19 15-15,28 11-15 17,33 5 3-17,22 11 9 13,31 1-18-13,17 8-2 16,6 1-10-16,53 1 0 14,16-2 0-14,19-5 0 16,15-7 0-16,13-16 0 14,9-19 0-14,20-15 0 15,11-16 0-15,2-24 0 23,4-18 0-23,3-24 0 0,8-14 0 15,0-6 0-15,7-15 0 15,6-25 0-15,-4-19 0 17,2-11 0-17,-13-10 0 13,-19-14 0-13,-23-3 0 16,-23-8 0-16,-23-6 0 15,-14-7 0-15,-19-8 0 14,-5-12 0-14,-25-1 0 15,-17-5 0-15,-9-8 0 16,0 2 0-16,-24 4 0 14,-27 0 0-14,-25 7 0 16,-23 16 0-15,-23 14 0 12,-24 15 0-13,-23 20 0 17,-19 34 0-17,-15 20 0 21,-11 20 0-21,-72 52-143 0,50 18-707 9,43-3-1628-9</inkml:trace>
    </iact:actionData>
  </iact:action>
  <iact:action type="add" startTime="39076">
    <iact:property name="dataType"/>
    <iact:actionData xml:id="d45">
      <inkml:trace xmlns:inkml="http://www.w3.org/2003/InkML" xml:id="stk45" contextRef="#ctx0" brushRef="#br0">23575 567 1805 0,'0'0'666'15,"0"0"-191"-15,0 0-123 16,0 0-93-16,0 0-88 13,0 0-38-13,-24-102-28 17,24 98 25-17,-4-1-130 13,4 5 0-13,-5 0 0 17,5 0 0-17,-4 13 0 14,4 34 0-14,0 21 0 16,0 15 0-16,0 16 0 14,0 4 0-14,0-6 0 15,9-12 0-15,-5-9 0 23,5-22 0-23,2-11-140 0,-7-43-348 8,7 0-326 19,-2-9-576-27</inkml:trace>
    </iact:actionData>
  </iact:action>
  <iact:action type="add" startTime="39386">
    <iact:property name="dataType"/>
    <iact:actionData xml:id="d46">
      <inkml:trace xmlns:inkml="http://www.w3.org/2003/InkML" xml:id="stk46" contextRef="#ctx0" brushRef="#br0">23942 667 1497 0,'0'0'638'12,"0"0"-339"-12,0 0 24 16,0 0-69-16,0 0-57 23,0 0-4-23,0 0-41 0,24 210-58 8,-19-151-35 14,6-3 2-22,2-6-37 0,4-8-9 14,3-8-1-14,8-9-1 16,1-17 4-16,8-3-17 13,-4-5 0-13,4 0 26 16,4-21-17-16,-10-13-2 13,-7-8 25-13,-9-2 8 17,-6-5 22-17,-9-2-14 14,0-4-26-14,-4-1-22 16,-27 7 0-16,1-1 0 22,-5 17 0-22,0 12-8 0,0 16-14 9,-3 5-62 13,3 9-110-22,20 59-134 0,4-7-328 9,11-6-197-9</inkml:trace>
    </iact:actionData>
  </iact:action>
  <iact:action type="add" startTime="39776">
    <iact:property name="dataType"/>
    <iact:actionData xml:id="d47">
      <inkml:trace xmlns:inkml="http://www.w3.org/2003/InkML" xml:id="stk47" contextRef="#ctx0" brushRef="#br0">24699 748 1562 0,'0'0'848'12,"0"0"-333"-12,0 0-234 17,0 0-44-17,0 0-137 21,0 0-5-21,0 0-7 0,4 100-26 9,0-39-29 13,5 4-18-22,4-6 1 0,11-3-14 15,0-18-2-14,2-9 11 12,14-16-11-13,-3-13 0 16,0 0 12-16,2-4-3 15,-12-30 11-15,-3-8-19 16,-7-10 43-16,-17-1 19 14,0 5-14-14,0-2-16 16,-35 3-33-16,-4 9 0 13,-3 6 0-13,1 18 0 16,4 14-44-16,-3 0-95 15,14 14-230-15,4 24-364 15,14-3-469-15</inkml:trace>
    </iact:actionData>
  </iact:action>
  <iact:action type="add" startTime="40148">
    <iact:property name="dataType"/>
    <iact:actionData xml:id="d48">
      <inkml:trace xmlns:inkml="http://www.w3.org/2003/InkML" xml:id="stk48" contextRef="#ctx0" brushRef="#br0">25324 630 717 0,'0'0'1285'0,"0"0"-723"16,0 0-258-16,0 0-36 15,0 0-157-15,0 0-69 16,0 0 13-16,153-43-21 22,-83 35-28-22,4-9 3 0,9 1-9 15,-11-2-21-15,-11 1 14 15,-21 5 2-15,-25 3 5 16,-9 6 81-16,-6 3 128 13,0 0-14-13,0 0-75 16,0 0-51-16,0 0-7 15,-11 0-62-15,5 24 0 16,-7 19 0-16,0 20 0 14,4 9 0-14,5 12 0 16,-1 3 0-16,5 0 0 14,0-1 0-14,0-9 0 16,0-10 0-16,0-11 0 22,0-10 0-22,0-8 0 0,0-13-63 15,-11-13-228-15,7-12-379 15,4 0-379-15</inkml:trace>
    </iact:actionData>
  </iact:action>
  <iact:action type="add" startTime="41058">
    <iact:property name="dataType"/>
    <iact:actionData xml:id="d49">
      <inkml:trace xmlns:inkml="http://www.w3.org/2003/InkML" xml:id="stk49" contextRef="#ctx0" brushRef="#br0">26390 966 1491 0,'0'0'710'13,"0"0"-329"-13,0 0 156 19,0 0-245-19,0 0-65 13,0 0-52-13,0 0-53 15,-4 0-23-15,19 0-62 14,24-4-12-14,12-4-25 17,5-1 0-17,10 0 0 14,-5-3 0-14,-8 3 0 16,-16 3 0-16,-9-2-39 21,-8 5-71-21,4-9-158 0,-4 3-353 10,-3-5-560-10</inkml:trace>
    </iact:actionData>
  </iact:action>
  <iact:action type="add" startTime="41352">
    <iact:property name="dataType"/>
    <iact:actionData xml:id="d50">
      <inkml:trace xmlns:inkml="http://www.w3.org/2003/InkML" xml:id="stk50" contextRef="#ctx0" brushRef="#br0">27411 499 1753 0,'0'0'818'15,"0"0"-316"-15,0 0-185 21,0 0-99-21,0 0-119 0,0 0-38 9,249-170-29 13,-210 162-32-22,-8 8 17 0,-5 0-17 14,-13 13-1-14,-8 17-20 16,-5 8-39-16,0 0-19 14,0 4 23-14,-14 1 24 15,-16-10 31-15,12-7 2 14,1-10-1-14,6-8 13 16,11-3 35-16,0-5 14 15,0 0-19-15,0 0-11 16,0 0-13-16,22 4-17 21,17 5-2-21,3 5 9 0,6 10-9 16,4 5-1-16,-10 9-39 15,-5 9-4-15,-13 6 38 15,-15-7-10-15,-9 5 16 14,0-9 1-14,-20 1 10 18,-30-5 28-18,-16-9 7 12,-6 1-19-12,-7-9-4 16,7-4-23-16,7-9-51 14,28-8-117-14,12-17-382 17,25-21-564-17</inkml:trace>
    </iact:actionData>
  </iact:action>
  <iact:action type="add" startTime="41808">
    <iact:property name="dataType"/>
    <iact:actionData xml:id="d51">
      <inkml:trace xmlns:inkml="http://www.w3.org/2003/InkML" xml:id="stk51" contextRef="#ctx0" brushRef="#br0">28206 347 1502 0,'0'0'1012'1,"0"0"-366"-1,0 0-130 15,0 0-288-15,0 0-128 15,0 0-8-15,0 0-92 16,33-4 0-16,-24 67 0 14,-5 21 0-14,7 5 0 15,-2 10 0-15,-3-8 0 14,5-6 0-14,-9-9 0 16,3-14 0-16,4-24-23 15,6-35-251-15,-2-3-343 17,-2 0-255-17</inkml:trace>
    </iact:actionData>
  </iact:action>
  <iact:action type="add" startTime="42042">
    <iact:property name="dataType"/>
    <iact:actionData xml:id="d52">
      <inkml:trace xmlns:inkml="http://www.w3.org/2003/InkML" xml:id="stk52" contextRef="#ctx0" brushRef="#br0">28608 431 2105 0,'0'0'771'14,"0"0"-309"-14,0 0-177 14,0 0-191-14,0 0-50 17,0 0-19-17,0 0-1 21,269-59-13-21,-238 59-10 0,-9 4-2 9,-11 17-9 12,-11 5-50-21,0 3-4 0,-7 6 17 9,-32-2 28 13,-1 1 11-22,-1-9 8 0,8-4 18 16,9-13 39-16,15 1 4 14,9-9 7-14,0 0-32 16,0 0-3-16,5 0-18 14,27 0-15-14,17 5 32 15,5-1-32-15,10 0-1 14,-3 9-19-14,0 8-49 16,-13 4 11-16,-17 5 14 15,-12 6 8-15,-19-5 35 16,0 8-10-16,-4-4 11 14,-33-5 48-14,-11 4-3 16,-9-11 6-16,-4 0-17 22,4-9-26-22,0-3 17 0,13-11-25 16,3 0-26-16,23-18-108 13,12-20-205-13,6-9-686 1</inkml:trace>
    </iact:actionData>
  </iact:action>
  <iact:action type="add" startTime="42507">
    <iact:property name="dataType"/>
    <iact:actionData xml:id="d53">
      <inkml:trace xmlns:inkml="http://www.w3.org/2003/InkML" xml:id="stk53" contextRef="#ctx0" brushRef="#br0">29395 241 1965 0,'0'0'826'16,"0"0"-373"-16,0 0-170 21,0 0-94-21,0 0-106 0,0 0-23 9,271-64-12 12,-210 57-39-21,-2 2 10 0,-19 5-16 15,-12 0 3-15,-4 0 12 16,-9 0-16-16,-10 0 5 14,1 0 14-14,-1 0-12 16,-5 17 24-16,0 21-4 14,0 12-28-13,0 14 31 14,0 4-32-15,0 12 0 16,0 0 0-16,0 4 0 14,0-2 0-14,0-6 0 15,0-3 0-15,0-14 0 23,0-12-9-23,0-9-39 0,-5-17-69 14,-34-17-192-14,6-4-281 10,-6 0-435-10</inkml:trace>
    </iact:actionData>
  </iact:action>
  <iact:action type="add" startTime="42854">
    <iact:property name="dataType"/>
    <iact:actionData xml:id="d54">
      <inkml:trace xmlns:inkml="http://www.w3.org/2003/InkML" xml:id="stk54" contextRef="#ctx0" brushRef="#br0">29478 757 2045 0,'0'0'722'12,"0"0"-353"-12,0 0-50 17,0 0-265-17,0 0-54 22,308-73-174-22,-190 44-529 0,-11 0-691 0</inkml:trace>
    </iact:actionData>
  </iact:action>
  <iact:action type="add" startTime="43010">
    <iact:property name="dataType"/>
    <iact:actionData xml:id="d55">
      <inkml:trace xmlns:inkml="http://www.w3.org/2003/InkML" xml:id="stk55" contextRef="#ctx0" brushRef="#br0">30737 660 1311 0,'0'0'1096'0,"0"0"-592"14,0 0-280-14,0 0-180 16,0 0-44-16,0 0-781 0</inkml:trace>
    </iact:actionData>
  </iact:action>
  <iact:action type="add" startTime="43610">
    <iact:property name="dataType"/>
    <iact:actionData xml:id="d56">
      <inkml:trace xmlns:inkml="http://www.w3.org/2003/InkML" xml:id="stk56" contextRef="#ctx0" brushRef="#br0">23147 1847 1437 0,'0'0'485'7,"0"0"-149"9,0 0 236-16,0 0-265 16,0 0-150-16,0 0-33 22,0 0-53-22,-13-21-37 0,35 63 8 8,17 9-21 14,7 8-3-22,19 0 6 0,16-8-13 16,13-8 4-16,15-19-14 14,3-10 0-14,6-14 16 17,0 0-16-17,-9-17 11 13,-10-21 3-13,-16-4-6 16,0-1 35-16,-9 1-14 13,-4 4-17-13,-4 8 8 18,-1 22-21-18,1 8 1 13,10 0 0-13,5 46-1 16,11 13 8-16,4 18-8 21,7-6-11-21,12 1 11 0,-3-13-28 9,6-12-1 13,-7-20 4-22,5-24 16 0,-13-3 8 8,-2-9 2 13,-14-38-1-21,-8-6 16 0,-7-12 1 15,-7 1 13-15,-4 2-5 16,-4 2-7-16,-11 14 4 15,4 15-22-15,-10 19-1 15,8 12 1-15,0 0-16 14,4 26 14-14,3 16 1 15,11 4 1-15,17-4 0 15,4 1 0-15,7-13-1 16,9-13 0-16,8-13-12 14,-15-4 12-14,-4 0 1 16,-9-25 0-16,-13-13 16 23,-2-9-4-23,-2-4 4 0,-5-4 16 15,4 4-14-15,-4 9 3 14,-4 8-11-14,2 18-8 16,-15 16 1-16,8 0-3 13,-6 1-6-13,9 36 6 17,-5 5-9-17,11-4 9 14,5 0 0-14,13-12 1 16,-3-6 6-16,18-16-7 13,2-4-9-13,7 0 8 17,0-29-4-17,-3-13 4 22,-1-5 1-22,-10-2 0 0,-1 4 1 8,-18 6-1 15,-14 10 0-23,-16 9-1 0,-3 9 9 15,2 10-8-15,-6 1 0 13,0 0 1-13,0 0-1 16,-5 0 0-16,-6 0-109 15,-11 0-391-15,-11 0-767 0</inkml:trace>
    </iact:actionData>
  </iact:action>
  <iact:action type="add" startTime="61517">
    <iact:property name="dataType"/>
    <iact:actionData xml:id="d57">
      <inkml:trace xmlns:inkml="http://www.w3.org/2003/InkML" xml:id="stk57" contextRef="#ctx0" brushRef="#br0">21591 1110 1659 0,'0'0'665'7,"0"0"-411"7,0 0 80-14,0 0-34 16,-22-47-134-16,22 47-102 15,0 0 1-15,0 0 2 16,6 21-14-16,10 13 17 22,3 8-35-22,3 1-11 0,-6-10 9 16,3-3-24-16,-6-13 16 14,14-13 16-14,-1-4 5 16,22 0 44-16,17-46-24 14,25-26-36-14,17-17-30 18,20-17 0-18,2-5 0 12,-5 3 0-12,-14 4 0 15,-19 23 0-15,-29 22 0 15,-21 21 0-15,-21 21 0 15,-14 13 0-15,-6 4-14 22,0 13-88-22,-10 68-81 0,-21-10-338 9,0 1-633-9</inkml:trace>
    </iact:actionData>
  </iact:action>
  <iact:action type="add" startTime="65503">
    <iact:property name="dataType"/>
    <iact:actionData xml:id="d58">
      <inkml:trace xmlns:inkml="http://www.w3.org/2003/InkML" xml:id="stk58" contextRef="#ctx0" brushRef="#br0">8816 5478 328 0,'0'0'166'7,"0"0"5"9,0 0 4-16,0 0 1 14,0 0 4-14,0 0 30 17,0 0-27-17,-21-59-24 13,21 55 10-13,0-1-24 16,0 2-11-16,0-2-20 15,0-3-41-15,0 3-12 15,0 2 11-15,0 3 46 22,-5 0 38-22,1 0-15 0,0 0-36 16,4 0-19-16,-5 0-44 15,1 0 6-15,-7-5-15 16,2 1-13-16,3-5 16 14,-12-3-27-14,5-1 22 15,-2 4 20-15,2 0 7 14,-1 2 14-14,-1-2-28 17,6 5-28-17,-2 4 26 13,7-4-24-13,-5 4 2 16,7-5 7-16,-9 5-12 14,11-4 19-13,-4 4-10 15,4 0-13-16,0 0 29 14,0 0-28-14,0 0-1 16,0 0 5-16,0 0-15 21,0 0 15-21,22 0-16 0,26 0 6 14,20 0 23-14,12 0-20 16,21 0 1-16,10 0 8 14,3 0-17-14,6-3 15 17,3-15-16-17,-3 5 1 14,2-3 19-14,-4 2-13 15,5 2 4-15,-5 3-2 14,6 6-8-14,-1-2 1 17,-1 5-2-17,-6 0-6 22,6 0 6-22,-8 0 0 0,2 0 0 15,-7 0 9-15,-4 0-9 9,4 0 8 12,-10 0-8-21,1-9-2 0,-4 2 2 14,0 2 0-14,-4 1 0 16,4-1 8-16,-2 2-8 14,0-2 6-14,5 5-6 17,-1-4 0-17,3 4 0 13,-8-5 0-13,-3 5 0 16,-7-3 9-16,-6 3-9 14,-7 0 8-13,-9 0-8 15,-4 0-1-16,-9 0 1 22,0 0 0-22,-2 0 1 0,-5 0 6 7,-1 0-6 16,-3 0 10-23,-7-4-11 0,-10-1 0 16,0 5 1-16,-12 0 5 13,10-4 6-13,-9 4-3 17,4 0-9-17,0 0 0 13,13 0 0-13,5 0 0 16,4 0 0-16,0 0 0 15,0 0 0-15,-5 0 0 15,-4 0 0-15,-10 0 0 15,-14 0 0-15,2 0 0 16,-4 0 0-16,0 0 0 13,5 0 0-13,-1 0 0 17,0 0 0-17,12 0 0 22,-8 0 0-22,5-5 0 0,-4 5 0 12,-2 0 0-12,-7 0 0 18,4 0 0-18,-4 0 0 13,0 0 0-13,0 0 0 16,0 0 0-16,0 0 0 14,0 0 0-14,-20-3 0 17,-25-6-314-17,-1-11-1168 0</inkml:trace>
    </iact:actionData>
  </iact:action>
  <iact:action type="add" startTime="74155">
    <iact:property name="dataType"/>
    <iact:actionData xml:id="d59">
      <inkml:trace xmlns:inkml="http://www.w3.org/2003/InkML" xml:id="stk59" contextRef="#ctx0" brushRef="#br0">4526 6594 872 0,'0'0'379'16,"0"0"-151"-16,0 0-32 14,0 0 10-14,0 0-83 15,0 0-14-15,0-16 44 14,0 9-9-14,0 7-12 16,0-2 23-16,0 2-33 15,0 0-8-15,0 0-9 15,0 0-16-15,0 0 7 14,0 0-24-14,0 0-21 15,0 0 13-14,0 0-25 13,0 0 15-14,-4 0-10 16,-7 0-1-16,-11 10-15 22,-2 18-28-22,-4 10 0 0,-5 1 2 8,-4 14 4 16,4-1-6-24,5 7 7 0,-5 0-6 12,7 0 9-12,-9 0-10 17,4-4 0-17,-4 0 1 13,4 4-1-13,-6-3 1 16,13-2 7-16,-13 6-7 15,7-4 8-15,-10 1-9 16,3 1 0-16,-4-8 6 13,1 0-6-13,5 2 6 16,-4-5 3-16,8-5-8 17,-10 8 5-17,8 2-6 14,0 4 0-14,-4-3 2 15,4 2-1-15,5-2-1 23,4-3 6-23,2-9-5 0,2-5 6 8,5-7-7 13,6-10-4-21,5-3-5 0,-1-9 12 14,5 1-4-14,0-8 2 16,0 0 0-16,-6 5-1 15,6-5-2-15,0 0-1 16,0 0-3-16,0 0 7 14,0 0-1-14,0 0 0 16,0 0-3-16,0 0-15 14,0 0-40-14,0 0-68 15,0 0-90-15,15 0-314 24,-10 0-478-24</inkml:trace>
    </iact:actionData>
  </iact:action>
  <iact:action type="add" startTime="78230">
    <iact:property name="dataType"/>
    <iact:actionData xml:id="d60">
      <inkml:trace xmlns:inkml="http://www.w3.org/2003/InkML" xml:id="stk60" contextRef="#ctx0" brushRef="#br0">6646 7198 901 0,'0'0'332'16,"0"0"-110"-16,0 0-37 14,0 0-67-14,0 0-51 16,0 0 27-15,0 0 39 12,29-130 42-13,-29 116-37 17,0 2-10-17,0 0-65 16,0-1-21-16,0 0 25 14,0-4-24-14,0 9 10 16,-5-5 3-16,5 1 7 14,-2 3 1-14,-2 0-38 15,-1 6-2-15,-3-6 44 22,3 4-15-22,1 1 4 0,0 4 16 14,4-3-4-14,0 3-12 16,0 0-32-16,0 0-17 14,0 0 19-14,0 0-15 16,0 0-2-16,0 0 1 14,0 0-1-14,0 0 10 16,0-5-19-16,0 5 5 14,0-4 12-14,0 4-17 16,0 0 11-16,0 0 8 14,0 0-2-14,0 0 15 16,0 0-21-16,0 0-11 22,0 0 26-22,0 0-21 0,0 0 11 16,-5 0 2-16,1 0-5 15,-7 4 7-15,-2 22-21 15,-11 15 0-15,-9 10 5 15,0 13-4-15,-8 7 6 15,-3 10 3-15,-2 1-2 15,4 3 13-15,3 4-21 16,4-5 1-16,0 5 13 14,5-1-13-14,-1 1 4 16,-2 4 2-16,-6 1-6 14,8 5 22-14,-12 1-23 16,-1 7 0-16,5-2 9 22,-16 6-2-22,9-2 25 0,2 5-5 7,5-4-20 15,0 3 19-22,1 1-20 0,4-8 0 16,-1 3 4-16,0-3-4 14,-3-4-1-13,6-5 1 15,-1 0-5-16,-2-5 12 13,2-1-13-13,0-1 0 16,5-7-2-16,0 2 1 14,1-4 1-14,-1-1 0 16,2-4 1-16,-5 0 8 14,3-2-9-14,-1-1 0 16,1-2-1-16,2-4-4 14,-1 6 5-14,1-5 0 16,-4-6 2-16,8 2 7 23,0-1-9-23,-4-3 0 0,6-1-1 8,0 0-4 14,-2 2 5-22,3 1 0 0,-1 7 1 13,-2-2 5-13,-2-3-6 17,-2 4 0-17,0-4-1 13,-1-2 9-13,-1-3-7 16,0 5-1-16,6 0 0 15,-4-5-11-15,2 0 11 15,0 2 0-14,2-5-1 12,0 3-1-13,-4-5 2 17,2-3 0-17,8 3 0 21,-6-2 1-21,5-2-1 0,2 6 0 9,-3-6-1 12,-2 0 1-21,1 2-1 0,6-6 1 16,0-3 0-16,2 1 0 14,2-12 0-14,-2 3 0 16,2-5-1-16,5-3 4 14,-1 2-4-14,-3 0 1 16,-1 0-3-16,5-3-3 14,-7-2 6-14,0 2-2 16,6-9 2-16,1-1-16 14,4-2 15-14,-4-2-13 16,4-3 4-16,-5-1 4 22,-1 1 6-22,1 0 0 0,-1 3 3 8,-3 0-2 14,2 2-2-22,-3 2-5 0,1 1-2 17,-6 0 2-17,6 4 6 14,2-4-1-14,-2 4-7 15,-4 0 16-14,5-4-7 13,-1 0-1-14,-2 4-4 16,0-3-7-16,2 2 11 14,-4-2 0-14,4 2 8 16,1-7-1-16,-3-1-5 13,6-1-2-13,1-5-5 16,0-1-1-16,1 7 6 15,-3-3 0-15,2 6 2 17,-7 0 4-17,6-1-9 13,-4 1 3-13,3 0-8 16,-3-4 1-16,5-3 8 22,-1 2-1-22,5-7 0 0,0-3 11 14,0 0-22-14,0 0 11 15,-4 0-7-15,4 0 1 15,0 6 6-15,-4-4 0 16,-1 4-1-16,-6 3 1 14,7-8 0-13,0 10 0 13,-1-11 0-14,5 0-5 15,0 0 5-15,0 0-51 15,0 0-15-15,0 0-19 23,0 0-10-23,-11-27-195 0,-2-2-940 0</inkml:trace>
    </iact:actionData>
  </iact:action>
  <iact:action type="add" startTime="84034">
    <iact:property name="dataType"/>
    <iact:actionData xml:id="d61">
      <inkml:trace xmlns:inkml="http://www.w3.org/2003/InkML" xml:id="stk61" contextRef="#ctx0" brushRef="#br0">6780 6915 595 0,'0'0'202'9,"0"0"-28"6,0 0 68-15,0 0-14 14,0 0-57-14,0 0 13 17,15-41 51-17,-15 36-9 14,0-4-34-14,0 5-6 16,0-4-4-16,0 3-17 14,0-2-40-14,0-7-29 15,0-7 24-15,0 0-27 22,0-8-24-22,0-1-5 1,0-7-38 13,-4 10 1-14,-7 2-9 15,6 0-12-15,-1 8 21 14,1 5-3-14,1 5 12 16,4 5-3-16,-4 2-11 14,4 0 8-14,-5 2-30 16,1 43 0-16,-3 23 0 14,7 37 0-14,0 21 9 16,0 18 2-16,0 15-11 14,0 2 12-14,0-2-12 16,0 2 0-16,0 4-6 22,0-4 14-22,0 0-8 0,7 6 21 16,-3-2-8-16,1 3 16 15,-5-2-28-15,0 5-1 16,0-3 19-16,0 2-19 14,0-1 10-14,0 11 2 15,0 1-12-15,0 5 19 14,-5 4-19-13,1-2 0 15,-3 3 0-16,3-1 1 14,4 5-1-14,-2-5 10 16,2-1-9-16,0 4 12 13,0-11-11-13,0-5-2 16,0-4 5-16,0-6-4 15,0-6-1-15,0-5 12 15,2-3-12-15,13-7 13 22,-2-7-13-22,3-4 0 0,-5-7-1 16,-3-7-4-16,1-2 5 15,-5-7 1-15,1-4 5 16,-5-4 2-16,4-2-8 13,0-5 0-13,-4-5-7 16,5 1 8-16,1-8-1 14,-6-11 0-14,5-7 1 16,-5 1 11-16,4-19-12 15,3 4 0-15,-7-8 0 15,4 2 0-14,-4-4 0 12,0-1 0-13,4-4 0 16,-4 5 2-16,0-10-2 16,0 2 0-16,0-6-1 16,0 1 1-16,0-1 0 20,0 4 0-20,0 5 1 0,0 5 4 16,0 4-5-16,0 3 0 15,0 6-1-15,0-6-6 13,-4 3 6-13,4-6 1 17,-4-9 0-17,4-5-3 13,0 1 3-13,0-18 0 16,0 6-1-16,0-6-6 14,0 1 7-14,0 4-1 16,0 9-2-16,0-13-6 22,0 4 9-22,0 1 0 0,0-10 0 8,0 1-20 14,0-13 2-22,0 0-61 0,0 0-47 16,-7-97-21-16,-8 8-329 11,-7-14-591-11</inkml:trace>
    </iact:actionData>
  </iact:action>
  <iact:action type="add" startTime="86691">
    <iact:property name="dataType"/>
    <iact:actionData xml:id="d62">
      <inkml:trace xmlns:inkml="http://www.w3.org/2003/InkML" xml:id="stk62" contextRef="#ctx0" brushRef="#br0">6917 7021 506 0,'0'0'349'22,"0"0"-98"-22,0 0-19 0,0 0-14 18,0 0-36-18,0 0 10 14,0 0 22-14,-210-156-43 15,193 143-8-15,2 4-7 14,8 2-5-14,3-2-17 16,-9 4-33-15,4-7-40 12,0-1 0-13,-6 0-31 16,2-3-1-16,0 2 1 14,2 2-18-14,2 0 15 24,0 5-5-24,3 7 10 0,6 0 21 15,0 0-24-15,0 7-23 15,0 31 2-15,28 21-7 15,25 17 16-15,12 13 1 16,18 8-9-16,13 12 30 12,16 8-15-12,10 8-6 18,5 8 22-18,4 6-17 14,2 4 20-14,-1 4-7 15,-1 5-22-15,2 0 26 16,-2 4-17-16,0-3-10 15,3 3 10-15,-1 7-22 14,9-3 16-14,4 5-17 16,7 1 2-16,-8 4 22 21,5 4-23-21,1-1 14 0,-4 0-3 16,1-8-4-16,-1-4 6 14,-1-6-14-14,-2-12 0 16,-8-4 22-16,-9-4-11 14,-3-6 8-14,-10-3 4 16,-5-2-22-16,-4-10 20 14,-7 0-21-14,-2 1 1 16,1-10 19-16,-1 5-11 14,-9-8-8-14,7 1-1 16,-4-1 8-16,-1-5-6 14,-3 4-2-14,-1-4-1 16,-11 0-1-16,3-4 2 15,-3-2 0-15,-2-12 1 16,-2 6 8-16,0-11-9 22,4 5 0-22,-8-6-1 0,-1-2 0 14,-3 5 1-14,-8-5 0 15,-1 2 6-15,-7-2-4 14,-1-7 2-14,-10 0-4 17,5-5-1-17,-5 2-5 14,-2-7 12-14,-1 2-6 16,3 3 1-16,-2 0 0 16,4-4 6-16,-4 4-7 13,4-4 1-13,-2 0-8 17,-4-4 8-17,10 4-1 14,-10-4 9-14,4 1-9 15,0 4 8-15,2-4-8 23,2 3-6-23,-6-3 4 0,4 0 3 13,-4-2-1-13,0 1 7 17,-5 0-6-17,1 0 8 14,3-1-9-14,-3 5 0 16,4 1-1-16,-1 3 2 13,6-4-1-13,-6 4 16 17,8-3-16-17,-8-15 0 12,-3 3 0-12,-1-6 0 17,3 0 0-17,-5-4 0 23,-2 4 0-23,-2 5 0 0,6-5 0 7,1 4 0 16,-5-4 0-23,6-4 0 0,-10-4 0 15,0-6 0-15,2 2 0 14,-7-5 0-14,0 0 0 17,-6 5 0-17,0-14 0 14,2 1 0-14,-5-9 0 16,-6 0 0-16,0-4 0 13,-39-42-39-13,-22-22-314 17,-11-20-1155-17</inkml:trace>
    </iact:actionData>
  </iact:action>
  <iact:action type="add" startTime="88938">
    <iact:property name="dataType"/>
    <iact:actionData xml:id="d63">
      <inkml:trace xmlns:inkml="http://www.w3.org/2003/InkML" xml:id="stk63" contextRef="#ctx0" brushRef="#br0">6679 6898 636 0,'0'0'299'7,"0"0"-92"9,0 0 8-16,0 0-103 22,0 0-61-22,0 0 16 0,0 0-23 16,-159-62-12-16,139 44 33 14,2 10 23-14,-3-1 6 16,5 1 58-16,1 4-26 13,6-1-7-13,5 5-7 16,4 0-5-16,0-4 78 15,0 4-33-15,0 0-26 16,0-5-13-16,0 5-56 13,13 0 18-13,11 0-19 17,17 0-17-17,21 22 52 13,19 17-37-13,21 6-17 18,27 19-4-18,22 0-32 13,22 7 22-13,21 2-23 21,14-2 0-21,17 1 1 0,2-4-1 16,-2 1 1-16,-4-2 7 15,-9 1-1-15,-9-4 1 15,-10 0-8-15,-14-2-3 15,-9 2 3-15,-10-1 0 15,-9-3 0-15,-9 5 1 14,2-6 5-14,-4 5-6 17,0-2 0-17,2 3-2 16,2-3-5-16,5-1 8 12,-5-2-1-12,2 0 9 18,1 0-8-18,6-1 4 13,-9 1-5-13,7 10-3 16,2-6-4-16,-5 9 7 24,1 2 0-24,2-4 7 0,2 5-5 12,-5 4 1-12,3-7-3 17,-2-4-5-17,-1 3 4 13,-6-3 1-13,0-1 0 17,-6 3 3-17,-5 0 3 13,2 7-6-13,-1-4 0 16,-6 3-6-16,3 1 5 14,-2-6 1-14,0 1 0 16,-5 0 1-16,1 0 0 23,-10-4 5-23,3-1-6 0,-7-2-6 8,1 3 0 13,5-4 7-21,-10-3-1 0,5 0 7 17,-6-6-6-17,-1 0 5 13,4-8-6-13,-8 0-6 17,6-2 5-17,-7 2 1 13,-4-1 0-13,-5-4 6 18,-1 7-5-18,-1 0 4 12,7 2-5-12,11 4-3 17,11 4-3-17,13 3 6 14,0-3 0-14,-2 0 14 16,-11-4-13-16,-3-8-1 14,-10-6-6-14,-9 1 2 16,-7-8-4-16,-10 5 10 22,-12-10-2-22,-14 4 7 0,-6-2-6 9,-7-6 6 11,5 4-7-20,-5-3-3 0,5 3 2 17,3 4 2-17,0-2-1 14,2 5 8-14,-4-4-8 15,-14 6 9-15,8 6-9 16,-14-2 0-16,0-4 3 15,2 4-2-15,-4-4 14 15,6 0 0-15,1-4-3 15,3 4 11-15,1-4-23 14,6-5 0-14,-8 6 1 15,4-10 1-15,-9 0-2 23,3 1 7-23,-1-5-6 0,-8 4 13 7,-3-4-14 15,1 0-2-22,-7 2 1 0,4-3 2 14,-2-8 4-14,-2 1 8 16,-4-5-2-15,-3-4 12 13,-4-4-23-14,-18 0-15 16,-25-16-255-16,-23-25-1086 0</inkml:trace>
    </iact:actionData>
  </iact:action>
  <iact:action type="add" startTime="90755">
    <iact:property name="dataType"/>
    <iact:actionData xml:id="d64">
      <inkml:trace xmlns:inkml="http://www.w3.org/2003/InkML" xml:id="stk64" contextRef="#ctx0" brushRef="#br0">7037 6839 548 0,'0'0'97'21,"0"0"-20"-21,0 0 84 0,0 0-5 16,0 0 5-16,0 0-12 14,0 0 27-14,-109-147-41 17,83 121 52-17,-2 0-27 14,6 10-16-14,-5-1 43 16,14 4-34-16,2-2 27 14,9 7-7-14,2 0-44 16,0 5 7-16,0 3-49 14,13 0-59-14,40 0 34 16,17 0-49-16,28 0 8 23,25 18 24-23,23 5-29 0,13 4 29 14,23 2-22-14,12 6-22 15,7-4 39-15,5 9-40 15,6 3 2-15,6-1 14 15,-8 0-7-15,7 1-3 15,-10-5-6-15,1-5 0 14,-3-4-6-14,-1-3 6 17,-8 4 0-17,5-4-1 14,7 1 10-14,-3 2-18 15,16-2 9-15,-2 7-24 15,1-2 11-15,3-2 7 21,-2-7 6-21,2 4-9 0,-9-1 18 17,-6-3-11-17,-1 4 2 14,-8-7 0-14,-6 7 0 16,-5-1 0-16,-9-4 0 14,2 10 0-14,-8-2 7 15,2-1-10-15,-1-3 3 17,-5 3-4-17,-5 1-2 14,-7-4 6-14,0 3 0 16,-8-3 8-16,-3 3-7 14,-1-4 1-14,3 1-2 15,-8 3-3-15,-4-3-3 15,1 4 6-15,-6-3 0 16,3 0 11-16,-7 3-11 15,-1 0 4-15,-3-1-4 15,1 7-4-15,-6-7 3 21,2 6 1-21,3-6 0 0,-1-5 9 15,-4 3-9-15,5-6 6 15,-3 4-6-15,-4-4-5 15,-9 5-2-15,-4-1 8 16,-16-4-1-16,-8 1 11 14,-3-1-11-14,-4-1 13 15,0 1-13-15,-2-3 0 14,-4-1-1-14,-1 4 2 16,1-4 0-16,-5-1 6 23,0 6-6-23,-6-10 8 0,2 5-9 17,0-4 0-17,-5-5 6 13,-2 1-6-13,5 3 1 16,-5-3 13-16,3-1-13 14,-3 1 13-14,2 0-14 15,7-1-6-15,-8-4 4 15,-1 4 2-15,-2-4 0 16,-4 1 2-16,-14-1 5 13,-6 1 1-13,-4-2-8 17,-11 2-3-17,-5-1 1 14,-4-4 2-14,0 0 0 16,0 6 1-16,0-6-1 15,0 3-1-15,0 5-100 15,-15 1-158-15,-11-9-646 0</inkml:trace>
    </iact:actionData>
  </iact:action>
  <iact:action type="add" startTime="93914">
    <iact:property name="dataType"/>
    <iact:actionData xml:id="d65">
      <inkml:trace xmlns:inkml="http://www.w3.org/2003/InkML" xml:id="stk65" contextRef="#ctx0" brushRef="#br0">4972 9069 481 0,'0'0'628'17,"0"0"-418"-17,0 0-4 14,0 0 7-14,0 0-92 15,0 0-21-15,-39-25 14 23,28 25 8-23,7 0-24 0,-3 0-24 16,-2 0-15-16,-4 0 10 14,0 0-32-14,-7 0-11 16,-1 0 9-16,-14 0-20 13,4 12 4-13,-13 5-13 15,1 0 31-15,8-7 54 15,4 6 5-15,7-8-19 17,9 0-9-17,10-3-26 12,-3-5-2-12,8 0-25 17,0 0-2-17,0 0 11 13,-5 0 5-13,5 0 16 17,0 0 16-17,0 0 0 22,0 0-14-22,0 0-29 0,0 0-8 17,0 0 7-17,0 0-10 13,18 0 13-13,17 0 5 16,13 0-1-16,13-17 9 14,9-4-21-14,11 0-10 17,-3-5 14-17,14-1-16 13,-4-4 12-13,12 1 6 17,-2-7-17-16,3 4 23 12,-1-5-17-13,5 3 8 16,-2 2 9-16,6 1-16 13,5 0 8-13,4-6 10 17,7 0-19-17,-5 0 19 21,7-4-25-21,4 4 14 0,0-4 5 9,9-1-19 12,-3 1 5-21,5 4-6 0,5-8 8 14,4 4 1-14,-3-5-9 16,-3 1 0-16,-10-4-2 14,-2 2 10-14,-10 2-8 16,-1 2 0-16,-2 1 1 14,7 1 19-14,-7 4-19 17,7 4-1-17,6 0 5 14,-1 5 4-14,-6-6-8 16,5 6-1-16,-8-4 1 15,1 3 3-15,-12 1-4 15,4-1 0-15,-9-4-1 16,4 0 7-16,7-4-7 22,2-6 1-22,7 6 0 0,2-3-4 13,2-3 4-13,0 4 0 16,7-5-1-16,-5 4 9 14,5-2-14-14,-7 5 6 16,-8-4 0-16,-8 4 3 15,-3-9-3-15,-9 5 0 16,-5-1-1-16,2 1 11 13,-10-1-8-13,2 5-2 17,-5-3 0-17,-4 3 3 13,9 4-3-13,-13-4 0 16,6 4-1-15,-4 4 12 20,-5-5-13-21,-3 11 2 0,3-5 0 9,-2 3 4 13,3-3-4-22,-7 2 0 0,8 1-7 16,-8 2 16-16,-4-3-2 13,-5 10-7-13,-11-4 0 17,3 8-12-17,-12 0 12 13,-3 1 0-13,-6 4 1 16,-3-1 6-15,-3 0-7 13,-4 1 0-14,-9-1 0 16,4 5-1-16,-12 1 2 14,-1 3-1-14,1 0 23 15,-5 0-8-15,0 0 16 23,0 0-31-23,0 0 9 0,0 0 6 7,0 0-9 15,0 0 11-22,0 0 10 0,0 0-17 14,0 0 17-14,0 0-22 16,0 0 4-16,0 0 3 16,0 0-12-16,0 0 0 14,0 0 0-14,0 0 0 16,0 0 0-16,0 0 0 15,0 0 0-15,0 0 0 17,0 0 0-17,0 0 0 13,-9 0 0-13,-83 0-3 15,0 0-363-15,-19 0-1203 0</inkml:trace>
    </iact:actionData>
  </iact:action>
  <iact:action type="add" startTime="99344">
    <iact:property name="dataType"/>
    <iact:actionData xml:id="d66">
      <inkml:trace xmlns:inkml="http://www.w3.org/2003/InkML" xml:id="stk66" contextRef="#ctx0" brushRef="#br0">3930 13854 848 0,'0'0'302'14,"0"0"-114"-14,0 0 8 9,0 0-33 13,0 0-7-22,0 0 26 0,-40 3 15 8,36-3-35 14,0 0-44-22,-1 0-24 0,1 0 4 16,0 0-11-16,-5 6-14 13,-2 2-25-13,-9 1-14 17,7 3 17-17,-4-2-18 14,1 1 3-14,5 1 3 16,3-7 3-16,-1 4 6 13,9-9-12-13,-5 0 7 16,5 0 23-16,0 0-2 14,0 0 5-14,0 0-9 17,0 0-16-17,0 0 1 21,0 0-21-21,0 0 0 0,0 0 3 9,0 0-21 13,22-9 9-22,11-8 3 0,17-9 3 13,9-7 6-13,7-11-18 17,8 0-9-17,1-9 14 13,-3-2-14-13,0-1 6 17,-2-3 3-17,6-5 4 13,-6-3 17-13,13-4-7 17,-8-2 1-17,3 2 13 13,7-9-20-13,1 4 2 16,1-7 5-16,7 7-13 23,-2 4 7-23,2 0-18 0,-5 5 1 15,-1 3 5-15,1 5-5 8,-1 0 13 14,-1 4-2-22,3-4-11 0,2 3 12 14,-5-3-13-14,3 1 0 15,-1-1 1-15,-3-5-1 15,-1 2-1-15,0 3 1 16,-6 0 1-16,6 0 8 14,-6 0-9-14,6-1 0 16,4 1 0-16,8-8 0 14,1-1 0-14,3-3 0 16,-1-4 0-15,5-1 0 12,-2 4 0-13,-5 5 0 16,3-6 0-16,-3 6 0 23,-4 4 0-23,0-5 0 0,-5 9 0 16,3-1 0-16,-9 6 0 14,7-1 0-14,2 4 0 16,-5-4 0-16,9-1 0 13,0-5 0-13,12-1 0 17,-8-6 0-17,9-8 0 13,1 0 0-13,-3 0 0 17,-5 4 0-17,-3 4 0 14,-7 5 0-14,-5 4 0 15,-2 4 0-15,-2 4 0 15,-6-4 0-15,8-7 0 16,0 4 0-16,3-1 0 14,-5-5 0-14,-5 1 0 16,3 3 0-16,2 1 0 21,-15 0 0-21,6 0 0 0,-2-5 0 15,3 2 0-15,1 2 0 15,1-10 0-15,-1 9 0 14,-4-4 0-14,5 1 0 17,-3 0 0-17,-2 5 0 15,-2 0 0-15,-4 0 0 14,-1 4 0-14,1-1 0 16,-5 2 0-16,3-5 0 15,-3 4 0-15,0-3 0 15,0 2 0-15,-6-1 0 14,2 8 0-14,-3-7 0 16,-4 4 0-16,-4 5 0 22,7-3 0-22,-9 8 0 0,1-5 0 15,-3 9 0-15,-1-3 0 15,-1 2 0-15,-1 1 0 14,3 0 0-14,-10 0 0 17,6 1 0-17,-6 7 0 13,1-7 0-13,-4 4 0 17,-1 1 0-17,0 2 0 13,1 1 0-13,6-3 0 17,-5 2 0-17,1 1 0 14,0 3 0-14,-5 1 0 16,0 0 0-16,-8-1 0 22,3 5 0-22,-8 4 0 0,1 1 0 15,-6 2 0-15,8-2 0 14,3 3 0-14,-1-8 0 17,1 4 0-17,-5 1 0 14,7-2 0-14,-5 1 0 16,-1 0 0-16,5-4 0 13,-3 4 0-13,7-6 0 17,2 8 0-17,1-9 0 14,1 2 0-14,-2 0 0 16,9-2 0-16,-2-2 0 14,0-1 0-14,-7 5 0 16,-6 3 0-16,-1 1 0 23,3 1 0-23,-11 3 0 0,2-2 0 7,-2 5 0 15,2-1 0-22,5-3 0 0,-7 2 0 16,-3 0 0-16,8 1 0 14,-7-2 0-14,8 7 0 15,-10-2 0-15,1 1 0 16,-1 5 0-16,2-3 0 15,-1 1 0-15,1-2 0 14,9 2 0-14,-7 1 0 16,4-1 0-16,-6 2 0 14,-9 3 0-14,0 0-93 16,-35 0-411-16,-16 3-968 0</inkml:trace>
    </iact:actionData>
  </iact:action>
  <iact:action type="add" startTime="107092">
    <iact:property name="dataType"/>
    <iact:actionData xml:id="d67">
      <inkml:trace xmlns:inkml="http://www.w3.org/2003/InkML" xml:id="stk67" contextRef="#ctx0" brushRef="#br0">9857 11265 954 0,'0'0'311'14,"0"0"-113"-14,0 0-48 16,0 0-30-16,0 0-18 14,0 0 27-13,0 0 3 15,-20 3 15-16,20-3 14 13,0 0-21-13,0 0 6 17,0 0 24-17,0 0-38 13,0 0-34-13,0 0-23 16,0 0-12-16,0-18-12 15,11-2-12-15,7-6-8 15,10-9 26-15,3 2-15 15,-1-10 14-15,7-2-1 15,5-7-8-15,6-2 8 24,-2-6-29-24,8 1-14 0,-3-4 13 7,6-1-16 14,-1 2 6-21,-1-2 5 0,2-1-4 15,-3 4 10-15,3 5-14 16,-13-1 3-16,8 2 28 13,-3 0-22-13,-1-4 9 17,2 3-7-17,-2-2-10 16,-2 2 8-16,-5 2-20 14,7 3-1-14,1 0 3 15,-1 1 3-15,-3-3-6 14,1 6 8-14,7 3-7 17,1-3 11-17,-5-5-12 23,7-4 0-23,1 2 1 0,4-6 1 13,-4 1-2-13,0-4 7 16,0-1-7-16,-5 1 16 13,-1 2-16-13,1 0 0 17,-6-1-1-17,9 1 1 15,-10-4 0-15,1-3 5 15,7-1-4-15,-3-2 1 14,-6 0-2-14,8-2 0 16,-6 6-2-16,0 3-1 13,-11 3 3-13,4 8 0 18,-8 0 1-18,0 7 12 13,-1 0-13-13,7-5 0 17,-13 5-7-17,13-6 8 21,-6 7-1-21,8-7 0 0,-8 5 1 15,4 2 6-15,-4-2-7 15,4 0 0-15,-5 1-7 16,5 4 7-16,-9-5 0 14,9-3-1-14,-2-3 3 16,-4 0 5-16,3 0-7 13,3-2 0-13,-9 8-1 16,-4 1 1-16,5 4 0 15,-6-1 0-15,-1 1 0 16,2-8 5-16,2-2-5 14,7-2 0-14,-10-1-1 16,8 4 1-16,-9 8 0 23,-3 5 0-23,-4 6 0 0,-2 14 2 15,-2-3-2-15,2 4 0 14,0-2-1-14,-5 5 4 16,3-2-3-16,2 6 0 14,-2-10 0-14,6 10-6 16,-4-7 6-16,-5 5 0 15,3 3-1-15,-5 1 9 15,-4 2-10-15,7 6 2 14,-7 0 0-14,0 0 6 15,0 0-6-15,0 0 0 15,0 0-7-15,0 0 7 16,0 0-6-16,0 0-2 21,0 0-76-21,0 0-39 0,0 0-190 15,-20 0-401-15,-17 17-1029 0</inkml:trace>
    </iact:actionData>
  </iact:action>
  <iact:action type="add" startTime="111220">
    <iact:property name="dataType"/>
    <iact:actionData xml:id="d68">
      <inkml:trace xmlns:inkml="http://www.w3.org/2003/InkML" xml:id="stk68" contextRef="#ctx0" brushRef="#br0">6922 15963 907 0,'0'0'755'8,"0"0"-543"9,0 0 34-17,0 0 25 13,0 0-150-13,0 0-70 16,0 0 87-16,-20 0 82 14,20 0-48-14,0 0-7 16,0 0-20-16,0-8-40 15,0-5-11-15,0-12-46 16,15-13-4-16,12-5 1 21,1-7-24-21,5-6 4 0,-1-3 4 14,1 0-8-14,9 1 16 16,-3-9-11-16,9-2-4 14,5-7 23-14,8-6-25 16,0-8 2-16,5 2-4 14,1-1-3-14,-5 1 11 17,-14 3-20-17,0 5 0 13,-5 4 12-13,-1-6-18 16,-9 5 0-16,4-1 0 23,0-9 0-23,5 7 0 0,-7-5 0 16,6 1 0-16,-4 3 0 14,7 10 0-14,0-5 0 16,-3 2 0-16,1 6 0 13,1 0 0-13,-5 5 0 18,-1-5 0-18,4 1 0 13,-1-6 0-13,-5 2 0 16,0-5 0-16,4 3 0 14,-9 6 0-14,5-2 0 16,-4 8 0-16,6-6 0 13,-2 5 0-13,-2 3 0 16,4-2 0-16,-4 2 0 15,0 5 0-15,-5 3 0 15,0 0 0-15,3 1 0 23,-9 7 0-23,9 1 0 0,-10 4 0 15,1 4 0-15,4 4 0 15,1-1 0-15,-3 2 0 16,4-3 0-16,1-5 0 13,1 4 0-13,-4-9 0 17,5-1 0-17,-7 1 0 14,4 2 0-14,1-1 0 15,-10 3 0-15,8 5 0 15,-12 4 0-15,5 3 0 15,-1-4 0-15,5 1 0 14,3-4 0-14,3-2 0 16,-4-3 0-16,9 0 0 15,-4 0 0-15,-3 5 0 16,1 2 0-16,-5 6 0 21,2-3 0-21,-11 10 0 0,5-9 0 14,6 5 0-14,-10-3 0 17,3-4 0-17,7 5 0 13,-4-8 0-13,7-2 0 16,-5 4 0-16,-2 3 0 14,-3-5 0-14,-3 11 0 16,-5 4 0-16,-9 9 0 14,2 4 0-14,-4 0 0 16,0 4-14-16,0 0-127 14,-6 0-387-14,-25 0-891 0</inkml:trace>
    </iact:actionData>
  </iact:action>
  <iact:action type="add" startTime="113044">
    <iact:property name="dataType"/>
    <iact:actionData xml:id="d69">
      <inkml:trace xmlns:inkml="http://www.w3.org/2003/InkML" xml:id="stk69" contextRef="#ctx0" brushRef="#br0">7274 15917 825 0,'0'0'280'16,"0"0"4"-16,0 0-52 14,0 0-65-14,0 0-20 16,0 0 12-16,0 0 21 15,-22 0-37-15,22 0-19 15,0 0 13-15,-5 0-30 17,5 0-17-17,0 0-2 13,0 0-31-13,0 0-5 16,0 0-19-16,0 0-6 15,0 0 12-15,0 0-21 16,0 0-3-16,0 0-2 14,0 0-7-14,0 0 3 16,0 0 3-16,0 0 12 22,0 0 27-22,0 0 3 0,0 0 7 8,0 0 2 14,0 0-22-22,0 0 10 0,0 0-33 13,-4 0-5-13,-7 0 4 16,-4 0-17-16,-9 0-13 15,2 0-5-15,-11 0 6 15,-2-5 10-15,2 5-8 15,5 0 10-15,-1 0 1 15,12 0 1-15,-7 0-2 15,11 0 9-15,-2 0 12 16,6 0 7-16,4 0-14 21,5 0 11-21,0 0 22 0,0 0-16 9,0 0 13 12,0 0-10-21,0 0-19 0,0-3 15 17,5-6-28-17,36 0-1 14,34-16 14-14,21-5-15 16,35-8 6-16,26-9-6 13,20-3 1-13,18-5 10 17,10-4-10-17,9 5 6 14,3-2 14-14,4-9-21 16,-1 7 12-16,3-1-12 13,-11-2 2-13,-4-3 12 17,-5 5-14-17,-6 0 0 14,-3 0 0-14,-1 4-3 16,1-4 3-16,3 0 0 22,8 9 0-22,7-11-1 0,0 9 1 17,2 4 0-17,-13 1-1 14,-6-1 0-14,-5 10 1 15,-19-9 0-15,-5 9 0 15,-11 0 7-15,-2 0-7 15,-9-5 0-15,-4 5 3 13,2-4 3-13,-11 4 1 17,-2 0-7-17,-7 5-4 14,-4 3 3-14,-10 0 1 15,-4 5 0-15,-3-1-1 15,-5 2 2-15,0 1-2 16,-4 0 1-16,-7 1 0 22,3-1 0-22,-10-1 0 0,-8 1 0 9,-8 8-1 11,-3-2 1-20,-20 8 0 0,-6-2 0 14,-9 4 1-14,2 4 0 16,-4-3-1-16,6 4 0 14,5-7-1-14,11-1 9 17,2 2-9-17,4-9 1 13,7 4 0-13,0-4 1 16,-3 4-1-16,-10-3 0 15,-5 5 0-15,-2-4 6 16,-4 0-4-16,0 0-2 13,4 3-3-13,5-5 2 25,-3 5 1-25,2-6 0 0,5-2-1 13,-2 2 9-13,4 1-10 16,-4 0 2-16,2 1-3 14,-5-1 2-14,-6 4 1 16,-4 5 0-16,-11-1 1 15,-5 4 5-15,-9 5-4 16,-1 0-2-16,-3-3 6 14,2 3 6-14,12-5-12 16,1 1 0-16,11-5 11 14,1 1-10-14,4-1 4 17,4-3-5-17,-2 0-6 13,-2 3 4-13,-1-3 2 16,-10 7 0-16,4-4 5 22,-4 1-4-22,2 4-2 0,9-5 1 15,-4 1-3-15,3 4 2 15,-3-1 1-15,1 1 0 15,-14 0 1-15,3 0 1 14,3-1 1-14,-7 1-3 17,5-4-3-17,0 4 2 13,4-5 1-13,-2 1 0 17,2-1 1-17,-5 5-1 13,3-4 5-13,9-1-5 17,-1 4-2-17,5-7-4 13,3 3 7-13,3-3-1 16,1 0 8-16,-3-5-7 15,0 3 4-15,-12-1-5 16,8 6-6-16,-9-4 0 22,7-3 7-22,-1 7-1 0,8-11 1 14,1 10-1-14,-4-7 5 16,5 5-5-16,-3-6-5 14,1-1 4-14,-10 3 1 16,1 2 0-16,-1 4 0 14,-6-4 1-14,0 5 7 15,-2 0-8-15,-2 3-6 14,-5 0 5-14,3-2 1 16,-5 5 0-16,-7-3 0 17,3 6 0-17,-9 0 8 13,0 0-8-13,0 0-20 17,0 0 4-17,0-5-91 16,-15-2-381-16,-16-4-1045 0</inkml:trace>
    </iact:actionData>
  </iact:action>
  <iact:action type="add" startTime="117483">
    <iact:property name="dataType"/>
    <iact:actionData xml:id="d70">
      <inkml:trace xmlns:inkml="http://www.w3.org/2003/InkML" xml:id="stk70" contextRef="#ctx0" brushRef="#br0">8386 16287 599 0,'0'0'321'15,"0"0"-321"-15,0 0-59 16,0 0 34-16,0 0-196 0</inkml:trace>
    </iact:actionData>
  </iact:action>
  <iact:action type="add" startTime="117761">
    <iact:property name="dataType"/>
    <iact:actionData xml:id="d71">
      <inkml:trace xmlns:inkml="http://www.w3.org/2003/InkML" xml:id="stk71" contextRef="#ctx0" brushRef="#br0">9190 16667 778 0,'0'0'302'12,"0"0"-98"-12,0 0-55 17,0 0-79-17,0 0-31 16,0 0-26-16,0 0 25 15,-70 38 38-15,46-30 1 15,-2 1 53-15,-5 0 21 16,5-9-14-16,-13 3 30 14,4 6-41-14,-9-4-15 16,5 7-2-16,2-3-39 15,8-6 23-14,5 2-5 20,9-1-12-21,11-4 29 0,-3 0-32 14,7 0 20-14,0 0 9 16,0 0-23-16,0 0 8 14,0 0-22-14,0 0-25 16,0 0 25-16,0 0-43 14,0 0-4-14,0 0 2 16,0 0-14-16,0 0 16 13,0 0-22-13,0 0 1 17,0 0 13-17,0 0-2 23,0 0 10-23,0 0 7 0,0 0-16 8,-7 5 11 13,7-5-24-21,0 0 1 0,0 0 3 19,-4 0-4-19,4 0 0 10,0 0 6-9,0 0-6 14,0 0 7-15,0 0-7 15,0 0-9-15,0 0 2 16,0 0 8-16,0 0-1 15,0 0 8-15,0 0-8 15,-4 0 9-15,4 0-9 15,0 0-2-15,-5 4-5 15,1-4 7-15,4 0 0 14,0 0 2-14,0 0-1 16,0 0 9-16,0 0-10 23,0 0-9-23,0 0-4 0,24 0 11 7,18 0 2 15,10 8 10-22,14 1-2 0,12-5 9 15,21 4-17-15,5 1 0 16,19-1 0-16,10 1 0 13,7 0 6-13,4-6-1 16,-8 2-4-16,-1-5 1 16,-6 0-2-16,-2 0-6 14,-9 0 4-14,-7 0 3 17,3 0-1-17,-5 0 7 13,-10 0-1-13,-3 0 6 16,-9 0-12-16,-8 0-1 23,2 0 0-23,-5 0 1 0,-1 0 0 7,6 0 9 15,2 0-7-22,4 0 13 0,-4 0-15 14,7 0-2-14,-7 0 1 16,-5 0 2-16,-3 0-1 14,-10 0 10-14,1 0-8 16,-5 0 11-16,0 0-13 14,-2 0 0-14,-2 0-2 16,-2 0 3-16,-9 0-1 14,-3 0 7-14,-6 0-6 17,-4 0 10-17,0 0-11 22,-11 0 0-22,-7-5 2 0,-4 5-1 8,-7 0 7 14,1 0 7-22,-5 0 7 0,0 0-22 15,0 0 0-15,0 0 0 14,0 0 0-14,0 0 0 16,0 0 0-16,0 0 0 14,0 0 0-14,0 0 0 17,0 0 0-17,0 0 0 13,0 0-65-13,-57 0-187 17,-4 9-452-17,-9-1-1333 0</inkml:trace>
    </iact:actionData>
  </iact:action>
  <iact:action type="add" startTime="120427">
    <iact:property name="dataType"/>
    <iact:actionData xml:id="d72">
      <inkml:trace xmlns:inkml="http://www.w3.org/2003/InkML" xml:id="stk72" contextRef="#ctx0" brushRef="#br0">16166 16355 136 0,'0'0'1286'23,"0"0"-1040"-23,0 0-58 0,0 0 19 13,0 0-119-13,0 0 29 17,0 0 31-17,-35 0 32 13,35 0 42-13,0 0-26 16,0 0-17-16,0 0 1 14,0 0-59-14,0 0-26 17,0 0 1-17,0 0-27 13,0 0-15-13,0-9 3 17,0-12-17-17,13 4-1 21,14-13-27-21,-5-5 6 0,17 3 14 17,-4-12-22-17,13-5 11 13,11-4 8-13,-9-6 1 16,9 3-30-16,2-3 0 15,3 0 0-15,1-4 0 16,1 4 0-16,-1 0 0 14,1 8 0-14,0-9 0 15,1 7 0-15,-5 8 0 15,-12 4 0-15,-2 3 0 15,-4 2 0-15,-14 7 0 14,-1 3 0-14,-1 3 0 16,-4-4 0-16,7 1 0 15,-5-4 0-15,5 1 0 16,-1-1 0-16,1 1 0 22,-9 3 0-22,-1 2 0 0,1 1 0 16,-9 11 0-16,-4 4 0 14,-5 4 0-14,1-1 0 16,-1-4 0-16,7 6 0 13,2-10 0-13,5 0 0 16,-7-3 0-16,2 7 0 15,-2 1 0-15,-7-1 0 16,-4 9 0-16,4-5 0 14,1 5 0-14,8-7 0 16,-2-7 0-16,9 2 0 22,-7-5 0-22,4 5 0 0,-8 3 0 8,-7 9 0 14,2-4 0-22,-4 4 0 0,0 0 0 8,0 0 0 13,0 0 0-21,0 0 0 0,0 0 0 14,0 0 0-14,0 0 0 16,0 0 0-16,0 0 0 14,-10 4-80-14,-25 5-524 17,-3 3-994-17</inkml:trace>
    </iact:actionData>
  </iact:action>
  <iact:action type="add" startTime="126807">
    <iact:property name="dataType"/>
    <iact:actionData xml:id="d73">
      <inkml:trace xmlns:inkml="http://www.w3.org/2003/InkML" xml:id="stk73" contextRef="#ctx0" brushRef="#br0">4922 9386 690 0,'0'0'179'16,"0"0"-40"-16,0 0 9 15,0 0-34-15,0 0-68 15,0 0 14-15,0 0 62 14,0-4-15-14,0 0-9 16,-4 4-5-16,-3 0 26 14,-8-5-7-14,-5-4-3 16,0 6-25-16,5-6-17 23,-11 5-2-23,-3-4 2 0,5 3-30 15,-4 1-3-15,2 4 3 14,-9 0-14-14,9 0 6 16,-5 0 7-16,3 0 24 10,4 0 25 11,2 0-12-21,6-4 18 0,5 4 23 13,-2 0-20-13,9 0 0 16,4 0-17-16,0 0-30 13,0 0 16-13,0 0-21 17,0 0-9-17,0 0 9 22,0 0-22-22,0-4 19 0,0 4-6 8,0 0-14 15,22 0 20-23,4 0-7 0,20 0 17 7,15-4 8 15,16 4-33-22,17-5 6 0,19 1-24 16,14-4 3-16,15 3 11 14,15-3-20-14,9 3 2 16,14-3 4-16,-1 4 1 14,2-1-7-14,1 2 0 17,-3-6 1-17,0 0 0 13,3 6-1-13,-5-6 0 16,6 4 0-16,1 1 6 14,-1-4-7-14,7-1 1 17,1 1 0-17,-3-1 2 21,-11-3-2-21,-5 0 0 0,5 3 5 9,-13-3 4 12,-2 3-5-21,-5 0-4 0,7 1 0 14,-6-1 4-14,12-2-4 17,-2 5 0-17,3-3 4 13,-3 6 5-13,-2-6-15 17,-6 5 6-17,-1 4-1 13,-8 0-5-12,0 0 6 14,0 0 0-15,-5 0 1 16,5-6 5-16,-7 6-1 15,-4 0-5-15,0-2-3 16,2 2 2-16,-2 0 1 21,-3 0 0-21,5 0 6 0,-4 0-5 8,0 0-1 15,-3 0 0-23,-4 0 0 0,5 0-1 13,-5 0 1-13,-2 0 0 16,2 0 1-16,0 0 6 14,-2 0-10-14,-2 0 3 17,-2-5-10-17,-7 5 9 13,-9 0 2-13,-4-4-1 16,-11 4 6-16,-2-5-5 14,-5 5-2-14,-2 0 1 16,3 0 0-16,3 0-3 14,10-3 3-14,4 3 0 17,9 0 2-17,-3 0 5 22,0 0-10-22,-8 0 3 0,2 0 0 16,-7 0-3-16,3 0 4 13,-14 0-1-13,3-4 7 17,-9 4-6-17,-3-7 6 14,3 5-7-14,-6-4-5 15,6-2 4-15,-5 5 1 13,-2-1 0-13,1 0 1 18,-3 4-1-18,-7 0 9 13,1 0-9-13,-1 0-9 17,1 0 8-17,2 0 1 14,-3 0 0-14,-3 0 6 16,-6 0-6-16,6 0 0 13,-3 0 0-13,-5 0-8 16,5-4-2-16,11 4 11 22,0-8-1-22,4 1 9 0,1 5-8 17,-1-4-1-17,-2-1-5 13,-6 2 5-13,-9 2-13 17,-1-3 13-17,-8 3 0 13,3 3 8-13,-3-6-7 17,6 6-2-17,-1-2 1 13,6 2-42-13,2 0 34 16,-11 0-14-16,1 0 7 15,-3 0 15-15,-5 0 0 16,-1 0 5-16,-5 0-5 14,5-7-9-14,6 5 7 16,0-9 3-16,-5 10-1 22,-8-5 0-22,-4 3 1 0,-14 3 0 8,-3 0-1 14,-10 0-13-22,-4 0 2 0,0 0 17 13,0 0-6-13,7 0 2 17,-3 0-1-17,0 0 10 13,7 0-11-13,-6 0-5 17,6 0-1-17,-9 0 7 14,-2 0-1-14,0 0 2 16,0 0 4-16,0 0-12 13,0 0-2-13,0 0-71 16,0 0-25-16,0 0-197 37,0-6-566-37</inkml:trace>
    </iact:actionData>
  </iact:action>
  <iact:action type="add" startTime="132588">
    <iact:property name="dataType"/>
    <iact:actionData xml:id="d74">
      <inkml:trace xmlns:inkml="http://www.w3.org/2003/InkML" xml:id="stk74" contextRef="#ctx0" brushRef="#br0">17685 5662 876 0,'0'0'270'15,"0"0"-1"-15,0 0-10 16,0 0-44-16,0 0-39 14,0 0-1-14,-65-8-28 16,56 1 0-16,0 1 12 16,-2 0-11-16,-2-3-33 14,-7 1-25-14,7 5-17 16,-6-3-6-16,3 3-22 22,3 3-12-22,5 0 14 0,1 0-7 14,7 0 21-14,0 0 5 16,0 0-15-16,0 0 12 14,0 0-33-14,0 0-10 16,0 0 2-16,11 12-10 13,22 12 32-13,13 15-14 17,10 4-18-17,17 3 37 14,5 7-32-14,14-6-1 17,0 3 11-17,11 1-21 13,1-5 14-13,10-4-1 16,8 5-19-16,5-4 30 23,0 2-15-23,6 7-7 0,-12-2 1 8,-12 3 0 13,0-4-5-21,-13 8-4 0,-4-2 6 16,-2-5 6-16,4-1-12 14,0 4 1-14,2-2 8 16,2-5 0-16,0 5-9 14,1-5 0-14,-7-4 0 16,-9 1 6-16,-3-10-5 14,-5-3-1-14,-3-4 6 16,-7-5 1-16,-8-4-6 14,-2 4-1-14,2 0 0 16,-5 2 0-16,3-3 0 15,-7 7 0-15,0-9-1 16,0 4 10-16,5-1-15 21,-8 2 6-21,-3-2 0 0,6-3 1 14,-11-6-1-14,0-1 0 16,-8-3-2-16,4 7 13 16,-9-9-11-16,6 3 0 14,-8-2-3-14,-4 4 2 15,3-2 1-15,-8 0 0 16,-4-7-2-16,0 4 10 16,-9-6-8-16,4 1 0 13,-4-1 0-13,0 0 5 16,0 8 1-16,0-8 4 15,0 0 2-15,0 0-12 15,0 0 0-15,0 0 0 16,0 0 0-16,0 0 0 15,0 0 0-15,0 0 0 21,0 3 0-21,5 1 0 0,6 1 0 14,4 6 0-14,2 4 0 17,3 1 0-17,4 1 0 12,-2 0-14-12,-2 4-25 17,-12 0-63-17,-3-7-276 14,-5-11-576-14</inkml:trace>
    </iact:actionData>
  </iact:action>
  <iact:action type="add" startTime="137520">
    <iact:property name="dataType"/>
    <iact:actionData xml:id="d75">
      <inkml:trace xmlns:inkml="http://www.w3.org/2003/InkML" xml:id="stk75" contextRef="#ctx0" brushRef="#br0">21468 1008 1497 0,'0'0'350'18,"0"0"-110"-18,0 0 23 21,0 0-94-21,0 0-80 0,0 0-8 16,0-46 62-16,0 41-18 15,0 2 7-15,0-4-20 16,0 5-37-16,0-4-25 13,0-3-27-13,0 7-14 17,0-2 17-17,0 4-10 14,0 0 20-14,0 0 14 16,0 0-5-16,0 0-6 14,5 0-27-14,6 0-11 15,2 12 6-15,9 14-6 15,-1-4 4-15,8 15 4 21,-3-7-8-21,3-1 6 0,-1-3-7 16,0-5-6-16,5-5 0 14,-4-8 7-14,1 1-1 17,-4-9 11-17,14 0-10 13,1 0 11-13,5-9-12 16,15-24 0-16,16-17 4 14,8-14-2-14,13-16 2 17,14-13 2-17,-3-15-5 13,0-2 8-13,-8 8-9 16,-18 17 0-16,-17 14 3 14,-23 24-3-14,-17 18 40 16,-15 12 37-16,-6 8-25 17,-1 9-17-17,-4 0-35 22,0 0 1-22,0 0-2 0,0 0-11 12,0 0 3-12,0 0-39 18,0 0-15-18,5 0-26 13,3 35-71-13,10-11-222 16,-14 7-587-16</inkml:trace>
    </iact:actionData>
  </iact:action>
  <iact:action type="add" startTime="139533">
    <iact:property name="dataType"/>
    <iact:actionData xml:id="d76">
      <inkml:trace xmlns:inkml="http://www.w3.org/2003/InkML" xml:id="stk76" contextRef="#ctx0" brushRef="#br0">23494 2589 1433 0,'0'0'563'8,"0"0"-257"8,0 0 154-16,0 0-127 15,0 0-95-15,0 0-49 17,0 0-23-17,0-118-28 12,0 118-78-12,0 0-18 16,0 15-13-16,0 38-20 14,0 23 15-14,0 12-8 16,9 13-15-16,9 5 14 24,-5-8-15-24,0-6 2 0,0-11-2 12,-2-13-38-12,-2-15-43 16,1-23-150-16,8-30-298 14,2 0-276-14,-3 0-165 0</inkml:trace>
    </iact:actionData>
  </iact:action>
  <iact:action type="add" startTime="139804">
    <iact:property name="dataType"/>
    <iact:actionData xml:id="d77">
      <inkml:trace xmlns:inkml="http://www.w3.org/2003/InkML" xml:id="stk77" contextRef="#ctx0" brushRef="#br0">24093 2750 1405 0,'0'0'726'15,"0"0"-371"-15,0 0 12 16,0 0-58-15,0 0-198 20,0 0-38-21,0 0 62 0,0 118-37 15,0-50-37-15,0-1-26 16,0 1-29-16,22-4 5 14,-2-14-11-14,21-8 0 15,-1-20 8-15,8-16-8 15,6-6-6-15,5-6 0 15,-8-35 6-15,-14-8 13 15,-13-1-3-15,-13-1 62 16,-11 1 20-16,0-5-19 21,-24-1 7-21,-18 6-43 0,-10 7-6 8,-1 10-31 15,1 16 0-23,-1 17 0 0,16 0-3 16,9 8-92-16,28 43-182 13,0-5-417-13,4-8-370 0</inkml:trace>
    </iact:actionData>
  </iact:action>
  <iact:action type="add" startTime="140172">
    <iact:property name="dataType"/>
    <iact:actionData xml:id="d78">
      <inkml:trace xmlns:inkml="http://www.w3.org/2003/InkML" xml:id="stk78" contextRef="#ctx0" brushRef="#br0">24852 2780 1859 0,'0'0'814'7,"0"0"-481"9,0 0-65-16,0 0-123 23,0 0-94-23,0 0 53 0,0 0-22 14,4 206-40-14,7-142-36 15,2-9-5-15,15-8 0 15,5-18-1-15,15-10-15 15,2-19-28-15,5 0 16 17,-5-27 27-17,-4-14 0 14,-15-12 1-14,-14-6 74 15,-17 4 28-15,0-4 8 15,0 9-24-15,-37 7-34 15,-4 13-8-15,-3 9-45 16,-4 9 0-16,9 12 0 14,-1 0-14-14,18 0-82 23,22 30-211-23,0-6-376 0,7-10-343 0</inkml:trace>
    </iact:actionData>
  </iact:action>
  <iact:action type="add" startTime="140509">
    <iact:property name="dataType"/>
    <iact:actionData xml:id="d79">
      <inkml:trace xmlns:inkml="http://www.w3.org/2003/InkML" xml:id="stk79" contextRef="#ctx0" brushRef="#br0">25512 2636 1790 0,'0'0'791'16,"0"0"-290"-16,0 0-181 15,0 0-72-15,0 0-149 14,0 0-45-14,0 0-35 14,113-36 1-14,-56 34-20 18,0-7 0-18,-7 5 6 22,-8-1-6-22,-5 2 0 0,-22 3 0 15,0 0 8-15,-10 0-9 14,-1 0 1-14,0 0 0 16,1 0-2-16,-5 29 4 14,4 18 13-14,-4 12 18 16,0 12-26-16,0 14 16 14,0 3-22-14,0 6 8 16,0-1 2-16,0-9-11 14,0-6 0-14,0-20 0 16,-4-14 0-16,4-20-47 15,0-10-76-15,0-14-159 15,0-7-220-15,0-20-359 0</inkml:trace>
    </iact:actionData>
  </iact:action>
  <iact:action type="add" startTime="140902">
    <iact:property name="dataType"/>
    <iact:actionData xml:id="d80">
      <inkml:trace xmlns:inkml="http://www.w3.org/2003/InkML" xml:id="stk80" contextRef="#ctx0" brushRef="#br0">26298 2965 1382 0,'0'0'1051'14,"0"0"-535"-14,0 0-180 16,0 0 41-16,0 0-219 13,0 0-53-13,0 0 16 16,123 0-71-16,-66 0-50 15,-1-4 0-15,1-4 0 15,-7-1 0-15,-17 1 0 22,-9 4 0-22,-6 4 0 0,-14-5 0 15,-4 5 0-15,0 0 0 15,0-4 0-15,0 4-12 14,0-5-113-14,0-3-400 18,0 0-739-18</inkml:trace>
    </iact:actionData>
  </iact:action>
  <iact:action type="add" startTime="141367">
    <iact:property name="dataType"/>
    <iact:actionData xml:id="d81">
      <inkml:trace xmlns:inkml="http://www.w3.org/2003/InkML" xml:id="stk81" contextRef="#ctx0" brushRef="#br0">27264 2515 1337 0,'0'0'382'15,"0"0"3"-15,0 0 123 21,0 0-200-21,0 0-55 0,0 0-66 17,0 0-59-17,-22-91-35 14,22 83 6-14,0-1-56 16,27 3-26-16,12 1-7 13,7 1-9-13,0 4 2 17,2 0-3-17,-7 0-16 13,-3 32 10-13,-10 6 3 17,-8 9-33-17,-12 4-30 13,-8 4 3-13,0-1 6 17,-28-7 4-17,-18-1 21 13,-2-11 32-13,-2-6 0 17,8-13 6-17,7-7 19 22,16-4 2-22,8-5 21 0,11 0-12 13,0 0-6-13,0 0 11 17,0 0-10-17,0 0-16 13,22 0-15-13,17 0-7 16,7-5 6-16,4 5-12 14,2 0-4-14,3 0 4 16,-11 0-16-16,-5 17 7 14,-13 12-1-14,-4 1-31 16,-15-1 24-16,-7 6 6 15,0-6 24-15,0 1 3 15,-33-4 12-15,-11-2 32 18,-6-7 13-18,-2 1-11 20,6-6-10-19,0-4-31-1,6-4-7 13,10-4-2-13,8 0-12 16,22 0-115-16,0 0-180 10,0-16-540-10</inkml:trace>
    </iact:actionData>
  </iact:action>
  <iact:action type="add" startTime="141967">
    <iact:property name="dataType"/>
    <iact:actionData xml:id="d82">
      <inkml:trace xmlns:inkml="http://www.w3.org/2003/InkML" xml:id="stk82" contextRef="#ctx0" brushRef="#br0">28198 2456 1560 0,'0'0'890'1,"0"0"-382"-1,0 0-139 14,0 0-64-14,0 0-203 15,0 0-63-15,0 0 30 14,0 142-6-14,0-66-27 16,4 4-9-16,0 4-7 14,3-7-19-14,2-10-1 16,-5-8 0-16,0-12-42 14,5-18-81-14,11-25-204 17,-1-4-388-17,3 0-192 0</inkml:trace>
    </iact:actionData>
  </iact:action>
  <iact:action type="add" startTime="142185">
    <iact:property name="dataType"/>
    <iact:actionData xml:id="d83">
      <inkml:trace xmlns:inkml="http://www.w3.org/2003/InkML" xml:id="stk83" contextRef="#ctx0" brushRef="#br0">28807 2448 1270 0,'0'0'826'14,"0"0"-440"-14,0 0 171 17,0 0-261-17,0 0-144 14,0 0-2-14,0 0-15 15,0-38-51-15,0 38-9 14,0 0-32-14,0 0-19 17,0 0-9-17,0 0-14 13,0 0-1-13,0 0 0 17,0 0 8-17,-11 0-4 14,-4 0-4-14,0 8 0 15,6-2-1-15,0 1-11 22,3-4 12-22,-1-3-6 0,7 0 6 9,0 0 2 13,0 0-2-22,0 0 0 0,0 0 6 14,0 0 0-14,0-16-7 15,0-1 1-14,7-6-8 13,17-1 2-14,17 3 6 17,-1 1-7-17,8 9 7 13,-5-1-12-13,-3 9 11 16,-1 3-10-16,-11 0-10 22,-3 0 10-22,-12 0-22 0,-5 0 9 7,-3 15 12 16,-5-1-19-23,0-1 14 0,0 0-4 8,0-1 3 13,0-7 18-21,0-1 1 0,0-4 1 16,0 0 15-16,0 0-16 13,0 0 4-13,0 0-5 17,0 0 2-17,0 0 6 14,0 0-8-14,0 0-1 16,0 0-35-16,0 0-137 14,-5 0-119-14,-3 0-418 16,-5 0-76-16</inkml:trace>
    </iact:actionData>
  </iact:action>
  <iact:action type="add" startTime="143296">
    <iact:property name="dataType"/>
    <iact:actionData xml:id="d84">
      <inkml:trace xmlns:inkml="http://www.w3.org/2003/InkML" xml:id="stk84" contextRef="#ctx0" brushRef="#br0">28735 2492 218 0,'0'0'173'7,"0"0"-125"15,0 0-35-22,0 0-13 0,0 0 11 16,0 0 14-16,0 0-4 15,-24 0 14-15,24 0 50 16,-6-6 8-16,-3-3-30 13,0 7-7-13,-4-2 15 17,-7 4-35-17,1 0-21 14,-1 0-15-14,9 0 0 16,0 0-24-16,7 0-4 13,4-6-11-13,0 3 18 17,0-3 21-17,0-2 30 21,0 5 57-21,0-8 50 0,0 8 107 8,0-4 38 14,0 1-28-22,0 4 5 0,-7-4 16 15,7 6-29-15,0 0-11 16,0 0-42-16,0 0-49 13,0 0-69-13,-4 0-35 16,4 14 14-16,0 18-4 15,-5 6-16-15,5 7-13 15,0 1-7-15,0 0-2 15,0-8-12-15,0-4 0 15,0-13 0-15,0-4 1 16,20-13-1-16,0-4 13 22,6 0 25-22,9 0 35 0,6-4-13 8,5-16-31 14,7-3-1-22,1 3-5 0,-5 7 1 8,-1 5-3 15,0 4-12-23,4 4 7 0,-6 0-16 9,7 4-3 12,-3 21-3-21,0 9 3 0,-11 4 3 14,-10 8 0-14,-10-4 0 15,-10 5 4-15,-9-4-4 15,0-1 0-15,-35-8 8 16,-19-1-7-16,-8-7 21 13,-3-5 11-13,-5-4-7 18,9-5 1-18,4-3-26 21,9-3 0-21,17-3-1 0,18-3-2 16,4 0-103-16,22 0-222 14,31-3-413-14,17-20-416 0</inkml:trace>
    </iact:actionData>
  </iact:action>
  <iact:action type="add" startTime="144032">
    <iact:property name="dataType"/>
    <iact:actionData xml:id="d85">
      <inkml:trace xmlns:inkml="http://www.w3.org/2003/InkML" xml:id="stk85" contextRef="#ctx0" brushRef="#br0">29655 2354 1986 0,'0'0'622'7,"0"0"-127"16,0 0-160-23,0 0-152 0,0 0-64 8,0 0-55 13,0 0-41-21,40-50-1 0,3 41-22 16,8-3 0-16,3-1-1 15,-19 0-2-15,-4 5-3 16,-18 4 6-16,-9-1 0 14,-4 5 15-14,0 0 27 16,0 0 16-16,0 0-10 13,0 0-42-13,0 0 12 17,0 9-18-17,-4 25 6 14,-9 16 1-14,2 13-7 16,2 16 0-16,9 6-2 14,0 8-1-14,0 4 3 15,0-9 0-15,0-3 1 22,0-9-2-22,0-13 1 0,0-16-29 14,4-13-37-14,-4-18-142 16,0-16-91-16,0 0-214 9,0-27-343-9</inkml:trace>
    </iact:actionData>
  </iact:action>
  <iact:action type="add" startTime="144414">
    <iact:property name="dataType"/>
    <iact:actionData xml:id="d86">
      <inkml:trace xmlns:inkml="http://www.w3.org/2003/InkML" xml:id="stk86" contextRef="#ctx0" brushRef="#br0">29605 2771 1549 0,'0'0'723'1,"0"0"-257"14,0 0 22-15,0 0-240 22,0 0-159-22,0 0-25 0,0 0-46 15,181-64-7-15,-106 48-11 14,38-10-149-14,-25 5-364 10,-12 4-507-10</inkml:trace>
    </iact:actionData>
  </iact:action>
  <iact:action type="add" startTime="144656">
    <iact:property name="dataType"/>
    <iact:actionData xml:id="d87">
      <inkml:trace xmlns:inkml="http://www.w3.org/2003/InkML" xml:id="stk87" contextRef="#ctx0" brushRef="#br0">31028 3227 1803 0,'0'0'623'13,"0"0"-272"-13,0 0 193 9,0 0-288 12,0 0-70-21,0 0-54 0,0 0-55 17,-72 243-43-17,37-191-33 14,-7-7-1-14,-19 15-60 15,4-18-307-15,9-16-582 0</inkml:trace>
    </iact:actionData>
  </iact:action>
  <iact:action type="add" startTime="144961">
    <iact:property name="dataType"/>
    <iact:actionData xml:id="d88">
      <inkml:trace xmlns:inkml="http://www.w3.org/2003/InkML" xml:id="stk88" contextRef="#ctx0" brushRef="#br0">31183 2245 1380 0,'0'0'736'1,"0"0"-376"15,0 0 226-16,0 0-265 13,0 0-116-13,0 0-76 16,0 0-51-16,39-149-31 23,-6 125-20-23,4 2 6 0,-4 9-33 8,0 5 13 13,-5 8-14-21,3 0 1 0,-14 21-2 16,-4 17-7-16,-4 13-55 14,-9 3 17-14,0 2-8 17,-13-1-19-17,-29-5 73 13,-6-8-16-13,0-11 17 17,13-10 6-17,5-7 3 14,12-11 37-14,10-3-2 16,3 0-8-16,5 0 22 14,0 0-38-14,0 0 7 15,18 0-5-15,19-9-20 22,11 7-2-22,6 2-2 0,3 0-34 17,-2 0 21-17,-9 23-15 13,-13 13 6-13,-12-2 2 16,-3 8-4-16,-18-4 11 15,0 0-18-15,-11-5 17 15,-35 2 16-15,-15-9 7 14,-9-2 7-14,-9-7-7 16,9 1-1-16,16-15 8 15,1-3-14-15,18 0-15 15,31-8-168-15,4-25-442 15,0-2-770-15</inkml:trace>
    </iact:actionData>
  </iact:action>
  <iact:action type="add" startTime="145479">
    <iact:property name="dataType"/>
    <iact:actionData xml:id="d89">
      <inkml:trace xmlns:inkml="http://www.w3.org/2003/InkML" xml:id="stk89" contextRef="#ctx0" brushRef="#br0">31773 2169 1950 0,'0'0'735'16,"0"0"-192"-16,0 0-78 15,0 0-273-15,0 0-79 15,0 0-15-15,0 0-98 16,31-35 0-16,-25 74 0 14,3 11 0-14,6 17 0 16,-6 12 0-16,8-3 0 15,-12 0 0-15,-1-4 0 15,-2-12 0-15,-2-18 0 15,0-8-8-15,0-22-109 15,0-12-162-15,5-8-254 36,6-30-542-36</inkml:trace>
    </iact:actionData>
  </iact:action>
  <iact:action type="add" startTime="145730">
    <iact:property name="dataType"/>
    <iact:actionData xml:id="d90">
      <inkml:trace xmlns:inkml="http://www.w3.org/2003/InkML" xml:id="stk90" contextRef="#ctx0" brushRef="#br0">32083 2143 892 0,'0'0'1285'12,"0"0"-780"-12,0 0 1 15,0 0-196-15,0 0-172 16,0 0-81-16,0 0-37 15,177-114 2-15,-133 114-14 16,-5 0-1-16,-4 0-4 21,-19 21-3-21,-5 8-13 0,-11 6-20 17,0-1-35-17,0-1 41 13,-33 2 27-13,4-6 0 17,-1-4-2-17,4-8 10 13,10-2-7-13,12-13 37 16,4 2-13-16,0-4 5 14,0 0 3-14,24 0 23 16,17 0-14-16,19 0-42 14,-4 5 6-14,6 7-14 17,-12 11 4-17,-13 1-13 21,-4 5 16-21,-11 4-10 0,-20 8 10 8,-2-3 1 14,0 0-1-22,0-4 1 0,-29 0 0 17,-8-9 10-17,-11 0 11 13,7-8-15-13,-5-5 12 16,2-7-18-16,13-5-1 14,5 0-68-14,26-50-277 17,0-5-632-17,13-4-827 0</inkml:trace>
    </iact:actionData>
  </iact:action>
  <iact:action type="add" startTime="146181">
    <iact:property name="dataType"/>
    <iact:actionData xml:id="d91">
      <inkml:trace xmlns:inkml="http://www.w3.org/2003/InkML" xml:id="stk91" contextRef="#ctx0" brushRef="#br0">32796 1944 204 0,'0'0'1883'20,"0"0"-1282"-20,0 0-130 0,0 0-128 14,0 0-214-14,0 0-67 17,0 0 14-17,212-109-41 13,-158 100-20-13,-5-2 6 16,-12 4-20-16,-9 4 31 14,-13 3 1-14,-10 0-6 15,-5 0 24-14,0 0-21 12,0 9 13-13,0 20-4 16,0 9-39-16,0 9 0 14,0 7 0-14,0 10 0 16,0 0 0-16,0-1 0 22,4 0 0-22,1 5 0 0,-1 0 0 16,-4 35-117-16,0-18-591 15,0-9-1361-15</inkml:trace>
    </iact:actionData>
  </iact:action>
  <iact:action type="add" startTime="146780">
    <iact:property name="dataType"/>
    <iact:actionData xml:id="d92">
      <inkml:trace xmlns:inkml="http://www.w3.org/2003/InkML" xml:id="stk92" contextRef="#ctx0" brushRef="#br0">31100 3971 1069 0,'0'0'578'0,"0"0"-253"0,0 0 223 13,0 0-47-13,0 0-268 16,0 0 53-16,0 0-44 14,-29 0-109-14,29 0-25 17,22 0-35-17,33-6-73 14,15-11 0-14,17-4 0 15,9 0 0-15,-8 2 0 15,-12-5-33-15,-23 12 31 16,-20 0-26-16,-22 3 11 13,-11 0-10-13,0 5-97 17,0-5-196-17,0 2-450 15,0-7-786-15</inkml:trace>
    </iact:actionData>
  </iact:action>
  <iact:action type="add" startTime="147067">
    <iact:property name="dataType"/>
    <iact:actionData xml:id="d93">
      <inkml:trace xmlns:inkml="http://www.w3.org/2003/InkML" xml:id="stk93" contextRef="#ctx0" brushRef="#br0">31965 3543 1452 0,'0'0'601'4,"0"0"-140"12,0 0 55-16,0 0-242 14,0 0-81-14,0 0-15 16,0 0-82-16,195-200-66 23,-158 188 6-23,0 6-35 0,-4 6 8 7,-9 0-8 16,-2 6-1-23,-9 24-2 0,-11 8-74 15,-2 1-23-15,0 14 4 15,-6-1 28-15,-29-2 41 17,-9-8 16-17,7-4 10 13,8-16-1-13,5-10 1 15,11-8 0-15,9-4 1 14,4 0 32-14,0 0 6 16,0-4 9-16,9-13-15 14,15 5-12-14,8 3-21 17,10 9-5-17,2 0 4 13,1 0 1-13,6 17-6 16,-16 13 6-16,0 3 0 23,-18 5 0-23,-8 0 1 0,-9 0-1 14,0 0 54-14,-22-3-31 16,-30-6 11-16,-21 1 4 15,-3-6-16-15,-11-2-4 15,6-6-18-15,11-2 0 14,13-5 3-14,18-9-3 15,12 0-34-14,27 0-152 15,0-12-286-16,5-15-552 0</inkml:trace>
    </iact:actionData>
  </iact:action>
  <iact:action type="add" startTime="147590">
    <iact:property name="dataType"/>
    <iact:actionData xml:id="d94">
      <inkml:trace xmlns:inkml="http://www.w3.org/2003/InkML" xml:id="stk94" contextRef="#ctx0" brushRef="#br0">32667 3278 1795 0,'0'0'717'0,"0"0"-158"16,0 0-40-16,0 0-265 13,0 0-95-13,0 0-66 17,0 0-93-17,24-89 0 13,-24 132 0-13,0 18 0 17,4 17 0-17,1 12 0 13,8 4 0-13,-9-6 0 16,7-7 0-16,0-13 0 23,2-18 0-23,5-15-128 0,12-32-330 15,-1-3-244-15,3 0-269 0</inkml:trace>
    </iact:actionData>
  </iact:action>
  <iact:action type="add" startTime="147823">
    <iact:property name="dataType"/>
    <iact:actionData xml:id="d95">
      <inkml:trace xmlns:inkml="http://www.w3.org/2003/InkML" xml:id="stk95" contextRef="#ctx0" brushRef="#br0">33170 3287 178 0,'0'0'1670'1,"0"0"-1107"13,0 0-20-14,0 0-172 15,0 0-137-15,0 0-80 14,0 0-56-14,-9-70-61 16,0 85-28-16,0 18 9 15,9 7-17-15,0-2-1 15,0 4 3-15,0-4-3 23,18 0 0-23,12-3 0 0,10-6-9 7,-5 1-3 17,4-1-9-24,-8-3-8 0,-1 4 22 14,-12-5-17-14,-10 0 23 15,-8-8-5-15,0 0 6 16,0-4 6-16,-35-1-6 13,-17 1 2-13,-5 0 5 16,-4-5-6-16,4-8-2 14,5 0-193-13,19 0-374 15,13-25-447-16</inkml:trace>
    </iact:actionData>
  </iact:action>
  <iact:action type="add" startTime="148161">
    <iact:property name="dataType"/>
    <iact:actionData xml:id="d96">
      <inkml:trace xmlns:inkml="http://www.w3.org/2003/InkML" xml:id="stk96" contextRef="#ctx0" brushRef="#br0">33161 3285 1595 0,'0'0'700'22,"0"0"-215"-22,0 0-28 0,0 0-225 13,0 0-167-13,0 0-40 17,0 0-8-17,251-231-17 14,-185 197-116-14,-9 5-200 16,4 8-372-16,-13 7 16 16,-9 6-992-16</inkml:trace>
    </iact:actionData>
  </iact:action>
  <iact:action type="add" startTime="148297">
    <iact:property name="dataType"/>
    <iact:actionData xml:id="d97">
      <inkml:trace xmlns:inkml="http://www.w3.org/2003/InkML" xml:id="stk97" contextRef="#ctx0" brushRef="#br0">33709 2948 529 0,'0'0'1016'0,"0"0"-496"14,0 0 5-14,0 0-52 14,0 0-242-14,0 0 2 16,0 0-51-16,53 0-70 15,-16 0-50-15,4 0-32 16,10 26 15-16,-8 12-38 13,-3 8 1-13,-5 13-7 16,-9 9 8-16,-13 11-7 14,-4-3-2-14,-9 4-3 16,0-9-13-16,0-2 16 14,0-15-8-14,0-7 7 16,0-18-77-16,0-12-123 22,-9-17-106-22,0 0-306 0,-8 0-143 0</inkml:trace>
    </iact:actionData>
  </iact:action>
  <iact:action type="add" startTime="148574">
    <iact:property name="dataType"/>
    <iact:actionData xml:id="d98">
      <inkml:trace xmlns:inkml="http://www.w3.org/2003/InkML" xml:id="stk98" contextRef="#ctx0" brushRef="#br0">33718 3572 902 0,'0'0'1219'15,"0"0"-825"-14,0 0-45 13,0 0-168-14,291-135-181 15,-164 88-113-15,-23 4-532 0</inkml:trace>
    </iact:actionData>
  </iact:action>
  <iact:action type="add" startTime="149805">
    <iact:property name="dataType"/>
    <iact:actionData xml:id="d99">
      <inkml:trace xmlns:inkml="http://www.w3.org/2003/InkML" xml:id="stk99" contextRef="#ctx0" brushRef="#br0">9107 2766 1030 0,'0'0'1190'14,"0"0"-807"-14,0 0 84 16,0 0-8-16,0 0-289 22,0 0-59-22,0 0-59 0,-72-84-22 16,72 84-8-16,31 13-21 15,4 21 0-15,13 8-1 16,11 0 6-16,-2 4 0 15,4-11-6-15,9-14 0 14,13-21 1-14,26 0 5 16,33-56 0-16,59-67 12 15,64-53-10-15,-12-12 14 13,-17 1-22-12,-33 14 8 15,-47 25-8-16,3-7 0 14,-4 12 0-14,-45 42 0 15,-45 42 0-15,-32 29 3 23,-20 22-2-23,-2 8-1 0,4 0-32 13,11 21-65-13,7 17-151 16,20 8-218-16,-7-8-279 10,-18-2-1144-10</inkml:trace>
    </iact:actionData>
  </iact:action>
  <iact:action type="add" startTime="156831">
    <iact:property name="dataType"/>
    <iact:actionData xml:id="d100">
      <inkml:trace xmlns:inkml="http://www.w3.org/2003/InkML" xml:id="stk100" contextRef="#ctx0" brushRef="#br0">21503 945 1817 0,'0'0'607'7,"0"0"-497"11,0 0 97-18,0 0-23 13,0 0-106-13,0 0-13 16,46 139 24-16,-13-80 1 15,4 1-11-15,-8 3 5 16,-5-4-14-16,2-4-1 14,-13-8-3-14,4-9-25 15,1-17 16-15,8-9-2 22,5-12 4-22,21 0 35 0,23-38-14 16,32-30-38-16,15-24-8 15,13-22-15-15,5-13-19 15,-2-8 0-15,-11-3 0 14,-18 16 0-14,-22 20 0 17,-14 27 0-17,-30 28 0 14,-16 17 0-14,-8 17 0 16,-8 9 0-16,-2 4 0 14,0 0 0-14,8 0-47 15,7 9-41-15,9 15-100 15,13 32-130-15,-16-10-400 15,-6 1-567-15</inkml:trace>
    </iact:actionData>
  </iact:action>
  <iact:action type="add" startTime="173858">
    <iact:property name="dataType"/>
    <iact:actionData xml:id="d101">
      <inkml:trace xmlns:inkml="http://www.w3.org/2003/InkML" xml:id="stk101" contextRef="#ctx0" brushRef="#br0">5540 2644 1255 0,'0'0'396'15,"0"0"-163"-15,0 0 23 14,0 0-44-14,0 0-57 16,0 0 52-16,0-17-11 15,0 17-60-15,0 0 6 15,0 0-31-15,0 0-2 15,0 0-20-15,0 0-25 15,-4 0-5-15,-11 4-28 15,2 22-29-15,0 3 25 15,4 9-17-15,-2 4 4 14,11 1 1-14,0 7-9 16,0-3 12-16,0-5-18 15,15-4 1-15,7-4 18 16,6-8-18-16,5-5 9 21,0-9 4-21,4-8-8 0,9-4 7 16,-7 0-13-16,3 0 0 14,-1-21 6-14,-6-8-6 16,-4-5 7-16,-9 0 4 14,-9-8-2-14,-4-1 7 16,2-2-16-16,-11-2 6 14,0 0-1-14,0 4-5 16,0 5 1-16,0 1 19 15,-16 7 5-15,-8 5 10 16,-8 8-16-16,-1 5-13 13,-4 3 12-13,-3 3-18 16,-10 6-15-16,13 0-43 22,2 0-67-22,9 0-143 0,10 0-441 11,16 0-390-11</inkml:trace>
    </iact:actionData>
  </iact:action>
  <iact:action type="add" startTime="174436">
    <iact:property name="dataType"/>
    <iact:actionData xml:id="d102">
      <inkml:trace xmlns:inkml="http://www.w3.org/2003/InkML" xml:id="stk102" contextRef="#ctx0" brushRef="#br0">6148 2329 1159 0,'0'0'792'0,"0"0"-436"0,0 0-1 15,0 0-37-15,0 0-115 14,0 0-34-14,0 0-40 16,98-16-30-15,-67 36-25 12,-5 16-20-13,9 2-2 16,-4 3-22-16,4 13-9 14,-9 6 0-13,-2 9-19 13,-4-2 7-13,-7 10-2 13,-13-1-6-14,0 0-1 17,0 5-6-17,-22-6-65 13,-31 1-37-13,-47 20-96 16,10-26-260-16,7-17-358 0</inkml:trace>
    </iact:actionData>
  </iact:action>
  <iact:action type="add" startTime="174819">
    <iact:property name="dataType"/>
    <iact:actionData xml:id="d103">
      <inkml:trace xmlns:inkml="http://www.w3.org/2003/InkML" xml:id="stk103" contextRef="#ctx0" brushRef="#br0">4876 2283 1778 0,'0'0'637'1,"0"0"-265"20,0 0-14-21,0 0-168 0,0 0-118 15,0 0-11-15,0 0 71 15,-103 226-24-15,88-120-13 14,11 8-14-14,4-1-39 17,0 1-8-17,19-3-20 13,23-14-13-13,8-12 16 16,11-9-17-16,16-16 0 15,8-14-82-15,48-28-170 16,-21-14-438-16,-16-4-807 0</inkml:trace>
    </iact:actionData>
  </iact:action>
  <iact:action type="add" startTime="176117">
    <iact:property name="dataType"/>
    <iact:actionData xml:id="d104">
      <inkml:trace xmlns:inkml="http://www.w3.org/2003/InkML" xml:id="stk104" contextRef="#ctx0" brushRef="#br0">16131 2207 1373 0,'0'0'508'16,"0"0"-266"-16,0 0 36 15,0 0-114-15,0 0-73 15,0 0 5-15,0 0-2 23,0 0-14-23,0 0 16 0,0 0-32 13,0 0-4-12,0 0-21 15,0 0-15-16,0 0 2 13,0 0-19-13,0 0-7 17,0 0 12-17,0 0-12 13,0 0 14-13,0 0 34 16,0-5 26-16,0-7 21 14,0-5-37-14,0-4-23 17,0-5 13-17,0 5-15 14,0 0 19-14,0 0 10 15,0 4 4-15,0 5-6 22,0 3-15-22,0 4-2 0,0 1 7 16,0 4-28-16,0 0 2 15,0 0-11-15,0 0-13 15,0 0 0-15,0 0 0 14,0 0 0-14,0 4 0 16,0 26 0-15,0 13 0 13,0 12 0-14,0 4 0 15,0 4 0-15,0 0 0 14,0-4 0-14,0-6 0 16,0-6 0-16,0-9 0 14,0-8 0-14,0-10 0 16,0-2-26-15,0-10-59 14,0 1-107-15,0-9-113 14,0 0-352-14,0-22-374 0</inkml:trace>
    </iact:actionData>
  </iact:action>
  <iact:action type="add" startTime="176689">
    <iact:property name="dataType"/>
    <iact:actionData xml:id="d105">
      <inkml:trace xmlns:inkml="http://www.w3.org/2003/InkML" xml:id="stk105" contextRef="#ctx0" brushRef="#br0">16634 1679 1906 0,'0'0'651'6,"0"0"-384"11,0 0-19-17,0 0-113 21,0 0-53-21,0 0-39 0,0 0 2 15,203 147-13-15,-166-71-22 15,3 9 19-15,-5 7-28 14,-9 6 0-13,-13-5-1 14,-9 6-14-15,-4-3-86 14,0-6-69-14,-65 24-189 17,-1-29-249-17,-4-18-274 0</inkml:trace>
    </iact:actionData>
  </iact:action>
  <iact:action type="add" startTime="177055">
    <iact:property name="dataType"/>
    <iact:actionData xml:id="d106">
      <inkml:trace xmlns:inkml="http://www.w3.org/2003/InkML" xml:id="stk106" contextRef="#ctx0" brushRef="#br0">15266 1414 380 0,'0'0'1413'0,"0"0"-1025"15,0 0-158-15,0 0 117 15,0 0-118-15,0 0-51 16,-142 250 21-16,113-137-27 23,-3 21-59-23,8 1 22 0,4 4-41 9,16 1-34 12,4-9-10-21,0-2-34 0,28-16 1 15,24-11-17-15,14-13 0 14,8-22-15-14,14-20 13 16,28-35-134-16,-22-12-202 14,-18 0-568-14</inkml:trace>
    </iact:actionData>
  </iact:action>
  <iact:action type="add" startTime="179563">
    <iact:property name="dataType"/>
    <iact:actionData xml:id="d107">
      <inkml:trace xmlns:inkml="http://www.w3.org/2003/InkML" xml:id="stk107" contextRef="#ctx0" brushRef="#br0">5313 1615 1393 0,'0'0'690'8,"0"0"-384"7,0 0 72-15,0 0-46 15,0 0-49-15,0 0-100 15,0-57-50-15,0 57-8 16,0 0-64-16,0 0-11 21,11 0-16-21,-2 12-14 0,10 18 8 17,-1 2-22-17,6-3 0 13,2-5 5-13,-6-7-10 17,8-10 4-17,16-7 10 13,17-1 8-13,24-54-10 17,23-28-13-17,7-27 0 13,8-71 0-13,-36 24-383 16,-30 27-1999-16</inkml:trace>
    </iact:actionData>
  </iact:action>
  <iact:action type="add" startTime="180636">
    <iact:property name="dataType"/>
    <iact:actionData xml:id="d108">
      <inkml:trace xmlns:inkml="http://www.w3.org/2003/InkML" xml:id="stk108" contextRef="#ctx0" brushRef="#br0">4955 2927 2203 0,'0'0'533'16,"0"0"-270"-16,0 0 281 15,0 0-373-15,0 0-106 14,0 0-22-14,0 0-17 17,161-50 8-17,27 11 8 14,77-19-33-14,-3-6 3 16,-24 5-12-16,-43 8 6 13,-82 22-6-13,-16 7 0 16,-23 0-21-16,-65 22 5 16,-22 0-11-16,-119 22 13 24,-95 46-8-24,-70 25-46 0,11 0 67 6,58-13-29 16,80-25 9-22,67-25 20 0,20-9-5 15,19-4 6-15,16-5 0 15,26-12 30-15,52 0 10 14,62-21-34-14,41-26 6 16,33-3-9-16,15 0-3 14,-6-2-1-14,-26 10-23 17,-40 13-27-17,-42 8 50 13,-45 16-9-13,-44 5 10 17,-18 0 18-17,-82 22-9 21,-38 24 3-21,-28 9-12 0,-22 12 0 8,-6-3 2 15,12-5-2-23,38-8 0 0,44-17 20 15,43-18-2-15,52-16 24 14,5 0-19-14,81-7-11 16,46-40 10-16,37-8-22 15,24-9-25-15,-5 5-21 16,-21 8-13-16,-35 13 20 15,-46 21-13-15,-40 9 4 14,-41 8 47-14,-15 0-16 14,-77 25 17-14,-30 22 8 16,-33 0-7-15,-16 7 7 13,-1-3-8-14,14-4 0 15,42-10 39-15,29-11-15 22,52-14-9-22,35-12 7 0,9 0-11 14,74 0-2-14,39-27-9 16,33-17-5-16,20-7-7 15,4 0-40-15,-19 5-5 15,-22 8 9-15,-40 9 0 17,-37 12 36-17,-32 8-8 13,-29 9 19-13,-31 0 1 16,-61 0 0-16,-39 33 0 14,-20 5 11-14,-15 5 8 16,11-1 29-16,24-8 6 15,26-9-18-14,39-8 32 14,38-12-22-15,28-5 10 14,4 0 1-14,68-17-44 22,86-42 1-22,84-22-14 0,88-25-206 17,-37 14-355-17,-46 16-1155 0</inkml:trace>
    </iact:actionData>
  </iact:action>
  <iact:action type="add" startTime="181901">
    <iact:property name="dataType"/>
    <iact:actionData xml:id="d109">
      <inkml:trace xmlns:inkml="http://www.w3.org/2003/InkML" xml:id="stk109" contextRef="#ctx0" brushRef="#br0">15401 2494 674 0,'0'0'885'21,"0"0"-522"-21,0 0 23 0,0 0 79 8,0 0-238 14,0 0-108-22,0 0-17 0,317-135 0 7,-153 116-21 16,20-5-27-23,12 3-20 0,3 0-26 13,-19-4-8-12,-36 7 0 14,-37 6-24-15,-50 4-33 14,-49 4 11-14,-8 4 43 16,-91 0-8-16,-45 0 8 15,-71 16 3-15,-75 24-1 15,13 1 2-15,28-3-1 15,43 0 33-15,71-8-6 16,9-1 36-16,26-3 5 13,42-8-7-13,50-9-10 25,15-9-13-25,81 0-8 0,90 0-2 7,94-15-13 16,85-38 1-23,-11 1-16 0,-81 9 0 13,-96 16 3-13,-94 12-3 17,-26 6 0-17,-24 5 7 14,-29 0-7-14,-19 4 43 15,-86 0-1-15,-56 0-42 14,-66 32 3-14,-68 14-3 17,14 2 0-17,36 1 0 13,42-8 1-13,68-14 0 16,20-1-1-16,10-5 0 15,64-10 0-15,37-5-2 15,46-6 2-15,116 0 5 22,80-22-4-22,5-12 16 0,-17-1-17 9,-31 11-17 13,-60 7 10-22,-5 3-14 0,-16 1 21 16,-48 11 0-16,-42 2 1 14,-28 0 8-14,-33 0 3 16,-61 0 3-16,-48 0-10 14,-70 23 1-14,-67 24-7 16,3-3 1-16,34-3 0 14,38-6 1-14,71-10-1 16,17-10 0-16,24 4 5 13,64-15 7-13,28-4 25 16,120 0-20-16,99-16-17 15,85-31 23-15,28-8-23 16,-46 5 1-16,-78 14-2 22,-86 19 3-22,-30 3-2 0,-18 4 0 13,-13 4 7-13,-24-2-14 16,-37 8-7-16,-61 0-53 14,-37 0-272-14,-20 0-1281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58:25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5">
    <iact:property name="dataType"/>
    <iact:actionData xml:id="d0">
      <inkml:trace xmlns:inkml="http://www.w3.org/2003/InkML" xml:id="stk0" contextRef="#ctx0" brushRef="#br0">2332 1051 1677 0,'0'0'751'15,"0"0"-448"-15,0 0 166 16,0 0-144-16,0 0-178 14,0 0-60-14,-26-43-24 16,76 43-42-16,33 0 7 13,37 0-7-13,38 0-19 16,28 0 4-15,6 0-6 13,-11-8-1-14,-37 0-11 16,-41-1-122-16,-46 3-41 14,-42 6-102-14,-15 0 35 24,-50 0-235-24,-31 0-70 0,-19 23 256 14,8-8 110-14,9 3 181 16,22-5 39-16,28-8 258 14,15-5 57-14,18 0 14 16,0 0-11-16,0 0-94 14,0 0-47-14,0 3-72 17,-4 18-36-17,-7 22-63 13,-4 25-12-13,2 29 30 17,4 21-36-17,0 17-9 13,9 11-4-13,0-6-13 16,0-9-2-16,5-21-128 22,32-13-204-22,-5-34-352 0,-3-29-302 0</inkml:trace>
    </iact:actionData>
  </iact:action>
  <iact:action type="add" startTime="2390">
    <iact:property name="dataType"/>
    <iact:actionData xml:id="d1">
      <inkml:trace xmlns:inkml="http://www.w3.org/2003/InkML" xml:id="stk1" contextRef="#ctx0" brushRef="#br0">3930 1767 1652 0,'0'0'765'0,"0"0"-476"16,0 0 193-16,0 0-209 14,0 0-84-14,0 0-50 16,0 0-22-16,50-97-15 14,-54 97-60-14,-29 0-18 16,-15 0-5-16,-7 29-16 23,-13 18-3-23,12 12 0 0,12 0 0 8,9 0-8 13,24-9 8-21,11-11-10 0,6-17-19 16,36-19-25-16,17-3 54 14,-2-8 11-14,2-39-11 16,-7-7 30-16,-10-6-9 15,-9-3 18-15,-12 13-39 14,-14 12 0-14,-3 12 0 14,-4 14 0-14,0 12 0 17,0 0 0-17,0 29 0 13,5 25 0-13,10 14 0 18,16 4 0-18,8-8-21 14,18-14-57-14,8-24-86 22,5-26 77-22,-2 0 51 0,-7-60 36 15,-15-16 14-15,-9-16 41 17,-8-13 38-17,-10 0-16 12,-5-1-20-12,-1 9 33 17,-13 13-90-16,0 24 0 12,0 31 0-13,0 20 0 17,0 9 0-17,0 26 0 13,0 50 0-13,0 26 0 16,0 22 0-16,0 0 0 14,8 2 0-14,19-21 0 16,8-25 0-16,-5-28 0 14,1-28 0-14,-9-19 0 16,2-5 0-16,4-21 0 22,5-34 0-22,8-26 0 0,10-11 0 14,5-5 0-14,-7-3 0 17,-1 19 0-17,-20 22 0 14,-17 30 0-14,-11 25 0 16,0 4 0-16,-4 16 0 13,-31 35-3-13,-9 15 3 17,-4 4-21-17,-7-8 13 13,7-4-28-13,7-17 18 16,17-14-3-16,10-19 21 14,14-4 0-14,0-4 0 16,0 0 1-16,0 0-1 16,14 0-15-16,1 0 15 23,5 0-13-23,1 0 12 0,12 0-7 7,11 26-3 16,6 15 4-23,18 2 7 0,11-1 0 14,17-4-1-14,6-17-38 15,10-12-33-15,-1-9 11 14,-10-9 25-14,-16-37 36 17,-19-9 0-17,-14-8 21 13,-19-9 45-13,-13-10 0 16,-16 3-20-16,-4 6-34 15,0 17-1-15,-13 22 7 15,-13 27-18-15,-9 7 0 23,0 18-21-23,2 43 4 0,7 24 16 16,15 15 1-16,11-2-14 13,17-2 4-13,60-11-136 17,108-23-182-17,-12-24-432 8,-2-20-825-8</inkml:trace>
    </iact:actionData>
  </iact:action>
  <iact:action type="add" startTime="3579">
    <iact:property name="dataType"/>
    <iact:actionData xml:id="d2">
      <inkml:trace xmlns:inkml="http://www.w3.org/2003/InkML" xml:id="stk2" contextRef="#ctx0" brushRef="#br0">7639 1203 1370 0,'0'0'673'13,"0"0"-124"-13,0 0-1 17,0 0-90-17,0 0-233 14,0 0-53-14,0 0-83 15,-55-161-77-15,33 246-12 22,2 33 0-22,5 22 0 0,15 22 0 14,0-10 0-14,42-13 0 11,23-24-23 8,27-39-98-19,13-47 2 0,-2-29 20 17,1-38 62-17,-25-54 37 13,-22-31 3-13,-20-21 66 17,-22-14 9-17,-15 9-9 13,0 14 12-13,0 29-29 17,-4 39-5-17,-16 36-47 13,5 31 0-13,-2 44 0 16,-1 57 0-16,3 34 0 22,8 26 0-22,7 9 0 0,0-12 0 15,22-28 0-15,24-24 0 16,4-38 0-16,7-30 0 15,2-33 0-15,-11-5 0 14,-13-47 0-14,-4-25 0 17,-9-17 0-17,-9 1 0 13,-9 0 0-13,0 23 0 16,-4 17 0-16,0 31 0 15,0 17 0-15,0 15 0 15,5 44 0-15,12 17 0 15,10 4 0-15,16-4 0 15,8-12 0-15,14-14 0 23,14-24 0-23,-5-22 0 0,5-4 0 16,-9-12 0-16,-5-44 0 14,-8-8 0-14,-11-11 0 15,-26-9 0-15,-5-10 0 14,-15 6 0-14,0 14 0 16,0 19 0-16,-11 38 0 14,-22 17-9-14,0 34-13 16,1 46 21-16,14 19-8 15,18 7 9-15,0-5 0 15,37-16-15-15,33-18-84 15,15-24-122-15,12-27-89 15,-1-20-181-15,-24-46-184 15,-31-9-166-15</inkml:trace>
    </iact:actionData>
  </iact:action>
  <iact:action type="add" startTime="4312">
    <iact:property name="dataType"/>
    <iact:actionData xml:id="d3">
      <inkml:trace xmlns:inkml="http://www.w3.org/2003/InkML" xml:id="stk3" contextRef="#ctx0" brushRef="#br0">7562 1194 1177 0,'0'0'1436'0,"0"0"-799"16,0 0-392-16,0 0-50 14,0 0-106-14,376-8-89 16,-219 8-108-16,-17 0-755 0</inkml:trace>
    </iact:actionData>
  </iact:action>
  <iact:action type="add" startTime="4673">
    <iact:property name="dataType"/>
    <iact:actionData xml:id="d4">
      <inkml:trace xmlns:inkml="http://www.w3.org/2003/InkML" xml:id="stk4" contextRef="#ctx0" brushRef="#br0">11736 1354 508 0,'0'0'1479'1,"0"0"-809"12,0 0-181-13,0 0-123 16,0 0-122-16,0 0-121 15,-240-185-43-15,168 206-17 16,0 42-48-16,6 26 10 14,11 17-17-14,27 8 1 17,28-5 8-17,0-11-17 21,57-15 0-21,39-33 0 0,22-24 0 14,13-26-3-14,0 0 3 16,-8-43 0-16,-29-16-5 14,-20-9 13-14,-26 1-8 16,-20 2 0-16,-19 16 0 14,-9 19 0-14,0 15 0 16,0 15 0-16,0 9 0 15,0 46 0-15,-9 19 0 15,9 11 0-15,0-5 0 14,25-13 0-14,29-16 0 17,12-22 0-17,8-24 0 15,-4-5 0-15,-15-21 0 14,-7-34 0-14,-18-13 0 17,-23-6 0-17,-7-4 0 21,0 2 0-21,-20 8 0 0,-21 7 0 14,-7 19 0-14,-3 21 0 17,1 21 0-16,-2 0 0 11,8 50 0-12,18 18 0 17,8 8 0-17,18 0 0 13,0-7 0-13,53-17 0 16,17-19 0-16,21-20 0 15,-3-13 0-15,1 0 0 16,-10-38 0-16,-13-8 0 14,-23-10 0-14,-3-3 0 16,-23 2 0-16,-2 9 0 21,-10 7 0-21,-5 17 0 0,0 10 0 9,0 14 0 12,0 5 0-21,0 45 0 0,0 18 0 16,0 17 0-16,11-3 0 14,19-11 0-14,18-15 0 16,7-22 0-16,0-30 0 14,-5-4 0-14,7-21 0 16,-9-37 0-16,-4 2 0 14,-5-12 0-14,-8 9 0 17,-5 12 0-17,-11 12 0 13,0 24 0-13,-10 11 0 16,1 0 0-16,1 17 0 22,6 31 0-22,11 18 0 0,2 2 0 14,0-9 0-14,9-9 0 16,-8-16 0-16,-1-25 0 14,-6-9 0-14,8-9 0 15,3-37 0-15,-5-22 0 18,13-6 0-18,-2-2 0 13,0 6 0-13,-4 14 0 16,-4 18 0-16,-5 20 0 14,-11 18 0-14,4 0 0 16,-1 30 0-16,3 25 0 15,12 10 0-15,4 3 0 15,13-13 0-15,4-8 0 14,5-26 0-14,4-20 0 16,-2-1 0-16,-6-22 0 22,-5-40 0-22,-4-5 0 0,-14-9 0 8,-4-9 0 14,-10 0 0-22,3-3 0 0,-10 6 0 13,2 11 0-12,-7 21 0 16,-4 15 0-17,0 35 0 13,0 0 0-13,0 56 0 16,0 49 0-16,0 39 0 15,0 55 0-15,11 2 0 15,2 6 0-15,9 0 0 14,-2-38 0-14,4 6 0 16,-7-27 0-16,-6-33 0 23,-6-39 0-23,-5-38-54 0,0-38-51 8,0-9-12 13,-20-67-252-21,-10-97-266 0,-1 12 48 10,13-4-125-10</inkml:trace>
    </iact:actionData>
  </iact:action>
  <iact:action type="add" startTime="5844">
    <iact:property name="dataType"/>
    <iact:actionData xml:id="d5">
      <inkml:trace xmlns:inkml="http://www.w3.org/2003/InkML" xml:id="stk5" contextRef="#ctx0" brushRef="#br0">14628 1389 947 0,'0'0'788'0,"0"0"-174"16,0 0-95-16,0 0-250 14,0 0-134-14,0 0-37 16,0 0-57-15,216 63-34 12,-185-4-7-13,-29 9-93 17,-2-5-19-17,-15 4 17 22,-42-7 38-22,-13-3 41 0,9-15 3 16,10-16 13-16,23-18 0 13,28-8 30-13,0 0 76 15,61-34 4-15,29-20-77 16,26-22-27-16,8-15-6 16,-1 0-21-16,-21-9 20 14,-25 12 1-14,-25 3 32 14,-39 14 93-14,-13 15 64 15,0 18-28-15,-19 21-44 17,-18 17-53-17,-3 5-26 12,-6 49-38-12,9 22 7 18,9 21 1-18,17 14-8 14,11 1 25-14,2-7-23 14,57-11-2-14,17-19 0 24,29-24-7-24,9-30 6 0,4-21-9 12,-9 0-3-12,-21-42 12 17,-18-18 1-17,-18-9 0 13,-19-7 17-13,-11 6-16 17,-20 5 10-17,-2 10-3 15,0 20-8-15,-18 28 28 16,-17 7-28-16,-2 25-18 14,-4 47 18-14,1 23-10 15,19 10 10-15,14 1 0 13,7-13-10-13,50-21 10 17,31-26-37-17,15-25 16 22,7-21 21-22,-2-3-3 0,-10-44 3 9,-25-12 6 12,-27-5-5-21,-10-6 44 0,-14 13-18 16,-11 7-7-16,-4 6-20 15,0 20 0-15,0 18 0 16,0 6 0-16,0 13 0 13,0 42 0-13,0 10 0 16,0 6 0-16,9-3 0 14,13-13-9-14,4-12-18 16,9-18-14-16,-9-17-10 14,7-8 51-14,-4 0 0 16,3-33 2-15,1-10 7 13,4-12 0-14,11-4-5 15,-2-4 2-15,5 8-4 22,-8 8 29-22,-3 18-23 0,-19 18-2 16,1 11 7-16,-11 11-11 14,-4 38 13-14,2 16-15 16,-5 3 1-16,5-5-8 14,2-8 7-14,4-17-48 16,7-21 16-16,11-17-10 14,4 0 41-14,9-35 1 16,-3-19 0-16,5-5 2 14,-6 4-2-13,-9 5 0 14,-1 12 4-15,-8 12 3 14,-4 20 5-14,-5 6-12 16,3 0 8-16,6 32-10 15,9 9 2-15,4 6 0 21,9 0-1-21,15-5 12 0,11-13-10 16,13-17-1-16,14-12-5 14,6 0 5-14,-3-21 0 16,-6-20 0-16,-23-17-1 14,-19 5 7-14,-28-1 4 16,-12-1-10-16,-14-2 1 14,0 8-10-14,-18 5 15 16,-19 18-6-16,-9 22 0 17,2 4-7-17,-4 30 6 14,13 33 1-14,5 18 0 16,14 1-4-16,16-3 4 21,0-14 0-20,29-15-1-1,28-16 3 8,8-21 7 13,18-13-9-21,-4 0 0 0,0-30 7 15,-7-16-7-15,-11-1 6 15,-15 5 8-15,-7-1-14 15,-15 12 23-15,-6 17-23 15,-10 5 1-15,-8 9-10 15,5 0 9-15,1 15-8 15,3 24 8-15,2 7 0 14,6-2 0-14,1-2-34 17,8-13-71-17,0-12-50 14,14-17 14-14,1 0 42 15,10-17 62-15,5-21 23 22,-1-9 14-22,2 9 17 0,-11 7 31 16,4 9 55-16,-2 15-53 14,-2 7-25-14,2 0-11 16,-6 0-14-16,3 6 2 14,-10 3-2-14,5-9-8 17,-5 0-5-17,4-8 13 13,-2-31-26-13,-4-16 17 17,-5-19 9-17,-1-7 15 13,-16-8-3-13,-3-11 18 16,3 3 45-16,-6 3-21 22,-1 22 10-22,0 26 26 0,1 30-16 8,4 16-49 14,-5 31-25-22,2 51 0 0,3 28 11 15,6 21-11-15,-1 4 0 15,3-8 0-15,-8-18 0 16,-3-21 0-16,5-32 0 14,-2-24-14-14,0-27 14 16,13-5 6-16,-1-22 2 15,12-38-8-15,13-8 0 16,7-11 0-16,8-5 0 13,33-16-80-13,-11 20-427 17,-9 21-940-17</inkml:trace>
    </iact:actionData>
  </iact:action>
  <iact:action type="add" startTime="7895">
    <iact:property name="dataType"/>
    <iact:actionData xml:id="d6">
      <inkml:trace xmlns:inkml="http://www.w3.org/2003/InkML" xml:id="stk6" contextRef="#ctx0" brushRef="#br0">22410 1664 1452 0,'0'0'603'0,"0"0"-66"15,0 0-28-15,0 0-272 13,0 0-30-12,0 0-60 15,0 0-44-16,-120-11-47 14,68 43-40-14,-5 14 3 17,9 11-19-17,19-7-9 13,27-7 9-13,2-10-25 16,31-15-20-16,41-18 30 14,9 0 14-14,-3-30 1 16,-8-20 1-15,-15-14 11 12,-29-4 12-13,-21-5 14 16,-5-4 5-16,-16-2-10 22,-34-6-12-22,-2 9 8 0,8 3-29 14,-2 14 1-14,20 12 6 16,19 9-5-16,7 14 10 14,7 3-11-14,43 4 5 16,11 3 0-16,5 10-6 14,4 4 0-14,-9 0-6 16,-13 39 8-16,-4 24-2 14,-14 26 0-14,-10 34 0 17,-9 21 4-17,-5 20-4 13,-6 19 0-13,0-1 3 16,0 0-3-16,0-12-6 23,0-9 0-23,0-25-10 0,7-17 7 15,21-30-21-15,10-26 10 14,-1-29 10-14,2-22-11 16,-4-12 21-16,-4-16 10 15,-7-39-4-15,-5-22 30 15,-12-20-22-15,-7-13-7 14,0-19 1-14,-7 5-8 16,-23 0-1-16,-1 13-50 14,1 26-76-14,25 23-134 17,5 19-389-17,0 13-717 0</inkml:trace>
    </iact:actionData>
  </iact:action>
  <iact:action type="add" startTime="8532">
    <iact:property name="dataType"/>
    <iact:actionData xml:id="d7">
      <inkml:trace xmlns:inkml="http://www.w3.org/2003/InkML" xml:id="stk7" contextRef="#ctx0" brushRef="#br0">23820 769 2189 0,'0'0'927'0,"0"0"-352"1,0 0-296 14,0 0-153-15,0 0-126 13,0 0 0-12,0 0 0 15,-4 349 0-16,4-193 0 14,0 0 0-14,35-9 0 17,8-31 0-17,14-25-35 13,4-40-20-13,-4-34-22 17,-4-17 61-17,-8-44 16 21,-5-33 0-21,-5-22 25 0,-13-13 5 9,-5-7-28 13,-2 5 52-22,-8 13-29 0,-3 21 22 14,-4 25-47-14,0 26 0 16,0 29 0-16,0 15 0 13,0 58 0-13,0 29 0 16,0 16 0-16,11 8 0 16,5-5 0-16,8-19 0 14,0-26 0-14,-3-31-11 16,4-19-29-16,-6-26 40 15,3 0 0-15,2-38 14 16,9-21 5-16,8-9-17 21,-1-8 14-21,6 6-16 0,-5 11 0 9,-15 21 0 12,-8 26 0-21,-14 12 0 0,3 0 0 13,-3 50 0-13,7 18 0 17,7 4 0-17,14 2 0 13,21-13 0-13,17-23 0 16,17-14 0-16,1-24 0 14,1-5 0-14,-4-45 0 18,-12-18 0-18,-17-8 0 13,-16-3 0-13,-5-1 0 16,-22 8 0-16,-4 13 0 15,-9 21 0-15,0 25 0 15,-5 13 0-15,-25 34 0 23,-8 42 0-23,19 21 0 0,8 9 0 14,11-2 0-14,11-16 0 14,46-20-111-14,30-41-369 16,-8-20-151-16,-23-7-222 0</inkml:trace>
    </iact:actionData>
  </iact:action>
  <iact:action type="add" startTime="9201">
    <iact:property name="dataType"/>
    <iact:actionData xml:id="d8">
      <inkml:trace xmlns:inkml="http://www.w3.org/2003/InkML" xml:id="stk8" contextRef="#ctx0" brushRef="#br0">23768 1037 1096 0,'0'0'1462'21,"0"0"-1138"-21,0 0-119 0,0 0 33 16,485 35-238-16,-249-18-111 9,-5-9-1023-9</inkml:trace>
    </iact:actionData>
  </iact:action>
  <iact:action type="add" startTime="9381">
    <iact:property name="dataType"/>
    <iact:actionData xml:id="d9">
      <inkml:trace xmlns:inkml="http://www.w3.org/2003/InkML" xml:id="stk9" contextRef="#ctx0" brushRef="#br0">26582 1080 1980 0,'0'0'1587'6,"0"0"-1236"11,0 0-173-17,0 0-178 23,0 0 0-23,0 305 0 0,0-73 0 13,0 53 0-13,0-18 0 16,0-56 0-16,0-70 0 14,0-56 0-14,0-9 0 15,0-13-120-15,0-16-128 15,5-39-41-15,-5-8 103 15,0-84-140-15,-11-9-437 15,-18-6-81-15</inkml:trace>
    </iact:actionData>
  </iact:action>
  <iact:action type="add" startTime="9577">
    <iact:property name="dataType"/>
    <iact:actionData xml:id="d10">
      <inkml:trace xmlns:inkml="http://www.w3.org/2003/InkML" xml:id="stk10" contextRef="#ctx0" brushRef="#br0">26456 1655 1285 0,'0'0'809'21,"0"0"-131"-21,0 0-199 0,0 0-176 8,0 0-123 13,0 0-105-20,0 0-61-1,275-169-13 15,-209 198-2-15,-12 14-48 16,-23 14-75-16,-22-2-11 15,-9 6-18-15,-35 1 101 14,-44-3 44-14,-13-9 8 17,7-12 31-17,19-8 37 14,23-13 10-14,25-13-5 16,18-4 14-16,5 0 23 14,56-25-52-14,24-27-57 15,22-15-1-15,13-11-41 14,7-6 1-14,-11-1 16 16,-22 5 22-16,-29 8 2 22,-25 16 17-22,-34 6 34 0,-6 17 1 16,-11 3-20-16,-30 13-8 14,-14 12-9-14,9 5-14 16,5 0 6-16,6 17-7 14,17 21-9-14,18 0 8 16,0 1-9-16,9-5 10 15,48-5 0-15,13-8-15 15,15-8 3-15,0-8-24 15,1-2 20-15,-17-3 14 15,-14 4 1-15,-20 7 1 14,-13 0 6-14,-13 10 6 16,-9 8 25-16,0 16-26 22,0 1-10-22,0 2 2 0,-5 5 3 14,5-7-6-14,0-11 2 16,0-5-1-16,35-18 12 15,22-7-12-15,17-5 5 15,7 0-3-15,7-26 5 14,-16-16-8-14,-11-11 9 17,-11-7-3-17,-19-7 42 13,-11-5-24-13,-16 0-6 16,-4 4-18-16,0 18 15 15,0 12-15-15,-20 29 7 15,-6 9 4-15,-9 17-17 22,-4 47 6-22,4 16 0 0,8 11-2 16,14-6-3-16,13-8 5 13,0-10 0-13,57-21-29 17,15-25 28-17,18-17 1 14,-3-4 0-14,12-12-1 16,-18-31 10-16,-9-10-7 14,-11-1 28-14,-13 1-6 17,-11-2 5-17,0 2-29 14,-8 11 0-14,-3 13 0 15,-11 15 0-15,1 14 0 14,-12 0 0-14,0 32 0 16,5 25 0-16,4 11 0 14,-4 6 0-14,-3-6 0 17,10-14 0-17,1-20 0 21,9-17 0-21,1-17 0 0,12 0 0 9,2-29 0 13,10-23 0-22,10-8 0 0,7-1 0 16,2-1 0-16,4 7 0 14,-2 17 0-14,-6 12 0 15,-14 22 0-15,-15 4 0 14,-13 9 0-14,-11 35 0 16,-2 5 0-16,-4 8 0 14,-7-2 0-14,4-16-74 16,-2-9-200-15,3-30-228 11,4 0-50-12,-5-31-161 0</inkml:trace>
    </iact:actionData>
  </iact:action>
  <iact:action type="add" startTime="10613">
    <iact:property name="dataType"/>
    <iact:actionData xml:id="d11">
      <inkml:trace xmlns:inkml="http://www.w3.org/2003/InkML" xml:id="stk11" contextRef="#ctx0" brushRef="#br0">29651 1084 134 0,'0'0'1712'0,"0"0"-943"13,0 0-151-13,0 0-166 16,-46-221-279-16,46 221-173 14,0 29-15-14,50 79-168 16,-10-7-514-15,12-8-539-1</inkml:trace>
    </iact:actionData>
  </iact:action>
  <iact:action type="add" startTime="10772">
    <iact:property name="dataType"/>
    <iact:actionData xml:id="d12">
      <inkml:trace xmlns:inkml="http://www.w3.org/2003/InkML" xml:id="stk12" contextRef="#ctx0" brushRef="#br0">30335 1529 1333 0,'0'0'1055'13,"0"0"-425"-13,0 0-312 16,0 0-31-16,0 0-205 14,0 0-73-14,0 0 5 15,-50 71-7-15,26-1-6 14,8-2 12-14,16-9-13 16,0-13-6-16,40-21-75 14,30-17 8-14,13-8 46 17,-7-12-21-17,1-37 42 13,-16-4 6-12,-26-7 15 14,-26-2 42-15,-9 1-8 15,0 2-38-15,-31 4 28 16,-4 8-27-16,4 14 3 21,12 16 1-21,10 8 10 0,9 9 11 17,0 0-37-17,4 0 8 14,33 12 28-14,12 14-3 15,12 4-9-15,4-5-8 14,1 5-15-14,2-1 5 16,-18 7-6-16,-9-6-36 14,-21 2 28-14,-5 1-26 16,-10-4-1-16,-5 2 10 14,0-10-1-14,4-4 17 16,-4-11-19-16,15-6-13 14,1 0 41-14,14 0 11 16,10-17-1-16,12-19 8 23,9-10 6-23,5-1 17 0,-7 3-20 8,-7 3-6 13,-14 17 34-21,-10 15-17 0,-11 9-7 16,-8 0-23-16,-4 27-2 14,-3 14 2-14,9 9-2 16,-3 3-24-16,12-13 1 15,4-10-1-15,7-13 24 15,8-17 2-15,3 0 11 14,6-2 17-14,-7-34-3 16,-4-11-3-16,-4 1 26 22,-4-7-26-22,-3-5-3 0,-13 4-5 8,0 7-10 14,-9 4 2-22,-4 19-8 0,0 6-12 8,0 15 4 14,0 3-1-22,0 0-4 0,0 3 5 13,16 23 8-13,5 12 10 17,14 0-10-17,11 4-7 13,7 5 1-13,-5-3 6 17,-2-3 0-17,-13-3 7 14,-9-3-6-14,-16-3-2 15,-8-2-34-15,-4 5-83 15,-142 15-97-15,3-6-408 16,-16-6-672-16</inkml:trace>
    </iact:actionData>
  </iact:action>
  <iact:action type="add" startTime="12127">
    <iact:property name="dataType"/>
    <iact:actionData xml:id="d13">
      <inkml:trace xmlns:inkml="http://www.w3.org/2003/InkML" xml:id="stk13" contextRef="#ctx0" brushRef="#br0">3287 3083 1300 0,'0'0'700'16,"0"0"-227"-16,0 0-122 15,0 0-5-15,0 0-150 16,0 0-85-16,0 0-2 14,-28-219-47-14,-9 202-25 16,-16 8 1-16,-8 9-37 14,-5 0 5-14,1 34-6 16,8 26-17-16,11 16 10 15,22 10 1-15,20-1 6 15,4-9-1-15,28-17-9 16,27-18 10-16,17-25 0 14,4-16 0-14,-4 0 38 22,-6-39-1-22,-13-15 22 0,-14-5 19 16,-9-1-11-16,-19 10 10 13,0 12-26-13,-11 13-51 17,0 17 0-17,0 8 0 14,0 3 0-14,0 56 0 16,-6 41 0-16,1 61 0 15,5 71 0-15,0 52 0 15,0 17 0-15,11-55 0 13,2-61 0-12,-4-71 0 15,-9-14 0-16,0-7 0 14,-9-4 0-14,-30-13 0 16,-11-34 0-16,-11-29 0 15,-5-13 0-15,0-38 0 21,1-47 0-21,8-29 0 0,13-30 0 16,27-23 0-16,17-15 0 15,0-3 0-15,50 3 0 14,31 11 0-14,20 19 0 17,6 20-8-17,6 18 5 14,-14 26-4-14,-10 14 7 17,-19 21 0-17,-20 9 0 13,-23 14 7-13,-19 8-6 16,-8 10 9-16,0 6-10 13,0-3 0-13,-4-2-11 18,-16 11-1-18,-4 0-7 13,2 0 10-13,3 5-17 22,1 24 26-22,7 10-20 0,11-1 8 17,0 6 3-17,11-12 9 13,35-8-33-13,20-1-6 16,10-15-1-16,5-8-5 14,-2 0-35-14,-14 0-11 16,-14 0 64-16,-32 0 1 13,-12 0 19-13,-7 19 6 17,0 15-9-17,0 3 10 14,-7 10 0-14,3-1 1 17,4-3 4-17,0-13-4 13,24-9 0-13,28-18-1 16,23-3-5-16,17 0 4 22,6-29-31-22,9-22-19 0,-9-12 51 16,-6-14-12-16,-22 1 12 14,-17-1 13-14,-27 9-2 16,-11 9 20-16,-15 21 13 14,0 21 2-14,-11 12 44 16,-19 5-50-16,-19 17-40 15,-3 38 0-15,0 17-8 17,8 6 7-17,4 2-6 13,23-12 6-13,13-17-5 16,4-21 6-16,0-18 0 13,26-12 6-13,13 0 16 16,-4-21 43-16,13-29-25 22,-4-5-19-22,-9-4 29 1,2 6-34 14,-17 15-1-15,-5 14 2 15,-11 16-8-15,5 8-8 15,-2 0-1-15,10 27-25 15,7 22 23-15,16 6 2 16,-1-4 0-16,9-10 0 14,4-11-16-14,1-21 1 15,-7-9-1-15,2-13 16 14,-9-43 1-14,-4-6 5 16,-4-14 6-16,-9-9 20 15,2 3 2-15,-9 6 10 15,-8 8-17-15,-3 22-13 23,-4 16-14-23,0 26 0 0,0 4 0 14,0 42 0-14,-11 60 0 16,-4 75 0-16,8 75 0 13,7 51 0-13,0-13 0 16,7-70 0-16,12-72 0 13,-12-55 0-13,-1-4 0 18,-1-17-17-18,-5-18-55 13,0-40-33-13,0-14 60 16,-15-59-115-16,-14-43-74 15,7-30-10-15,0-53-256 16,11-62 155-16,11-62 41 13,0 30 43-12,16 61 148 15,6 85 113-16,-9 72 231 21,9 10 157-21,-7 9 85 0,5 12-160 17,10 22-133-17,1 8-116 13,8 4-15-13,7 38-39 17,0 13-10-17,-2 9-95 14,-12 4-78-14,-16-3-69 15,-16 0 43-15,0-5 137 14,-48-7 62-14,-5-11 37 16,1-13 79-16,17-12 43 14,15-13 2-14,20-4 7 16,0-9-27-16,28-36-68 14,42-24-73-14,24-14-4 16,29-17-52-16,8-10-17 22,-2-4-12-22,-13 0 29 0,-20-5 31 16,-31 10 25-16,-32 13 19 15,-24 21 49-15,-9 20 69 15,-4 25 36-15,-27 28-50 14,-13 2-26-14,-4 19-65 16,0 49-20-16,11 29 18 15,4 23-9-15,13 16 13 15,12 7-4-15,8-8-15 15,0-14-6-15,28-24-9 14,9-26 0-14,5-28 0 14,-12-26 1-14,5-17 14 17,-8 0 12-17,5-36 17 14,1-21-24-14,7-8-20 22,-6-3 0-22,8 13 0 0,-22 17 0 17,-1 12 0-17,3 22 0 12,-11 4 0-12,9 18 0 16,2 38 0-16,6 12 0 15,0 8 0-15,1-5 0 16,-1-11 0-16,3-18 0 14,-9-15 0-14,6-16 0 16,1-11 0-16,14 0 0 14,8-34 0-14,10-26 0 16,4-8 0-16,12-25-108 16,-27 16-417-16,-15 19-501 0</inkml:trace>
    </iact:actionData>
  </iact:action>
  <iact:action type="add" startTime="15680">
    <iact:property name="dataType"/>
    <iact:actionData xml:id="d14">
      <inkml:trace xmlns:inkml="http://www.w3.org/2003/InkML" xml:id="stk14" contextRef="#ctx0" brushRef="#br0">7339 5228 1564 0,'0'0'679'7,"0"0"-329"8,0 0 141-15,0 0-199 16,0 0-77-16,0 0-53 14,-13-105-24-13,9 105-15 14,-5 38-68-15,-2 29-28 15,7 30-27-15,-1 23 0 22,-1 6 0-22,6 6 0 0,-5-8 0 16,5-14 0-16,0-17 0 14,0-21 0-14,0-25 0 15,20-23 0-15,32-24-180 14,-10-24-347-14,8-23-395 0</inkml:trace>
    </iact:actionData>
  </iact:action>
  <iact:action type="add" startTime="15950">
    <iact:property name="dataType"/>
    <iact:actionData xml:id="d15">
      <inkml:trace xmlns:inkml="http://www.w3.org/2003/InkML" xml:id="stk15" contextRef="#ctx0" brushRef="#br0">7960 5533 1600 0,'0'0'742'21,"0"0"-390"-21,0 0 24 0,0 0-131 16,0 0-111-16,0 0 10 15,0 0 9-15,-26 148-61 16,10-73-38-16,8-4-29 14,8-6-24-14,0-12 23 16,0-10-24-16,37-19-1 14,11-15 1-14,4-9-14 15,1 0 14-15,-1-25 1 14,-13-18 0-14,-8-7 43 17,-13-5 9-17,-14 1 17 22,-4-2-70-22,0 3 0 0,-18 9 0 8,-17 4 0 7,-4 14 0-15,-5 10 0 23,1 16 0-23,3 0 0 0,1 0 0 14,26 42-180-14,13-2-365 10,0-8-522-10</inkml:trace>
    </iact:actionData>
  </iact:action>
  <iact:action type="add" startTime="16309">
    <iact:property name="dataType"/>
    <iact:actionData xml:id="d16">
      <inkml:trace xmlns:inkml="http://www.w3.org/2003/InkML" xml:id="stk16" contextRef="#ctx0" brushRef="#br0">8725 5516 1162 0,'0'0'1228'1,"0"0"-661"14,0 0-364-15,0 0 1 23,0 0-66-23,0 0-36 0,-61 231 3 8,61-146-12 14,0-2-45-22,0-10-11 0,15-11-37 16,31-19 6-16,19-22-19 15,14-21 13-15,0 0-15 15,-9-25 14-15,-9-26 2 15,-20-12 28-15,-17-5 32 16,-19 0 10-16,-5-1-1 13,0 10-70-13,-42 4 0 16,-10 14 0-16,-9 12 0 14,-5 11 0-14,-6 18 0 16,11 0 0-16,6 12 0 22,31 34-269-22,20-7-507 0,4-12-471 0</inkml:trace>
    </iact:actionData>
  </iact:action>
  <iact:action type="add" startTime="16686">
    <iact:property name="dataType"/>
    <iact:actionData xml:id="d17">
      <inkml:trace xmlns:inkml="http://www.w3.org/2003/InkML" xml:id="stk17" contextRef="#ctx0" brushRef="#br0">9540 5251 1618 0,'0'0'833'21,"0"0"-323"-21,0 0-210 0,0 0-104 16,0 0-102-16,0 0-35 15,0 0 22-15,170 0-48 16,-82 0-32-16,-3 0 20 14,-4 0-21-14,-24 0 1 17,-16 0 6-17,-21 0-6 14,-16 0 25-14,-4 0 50 15,0 15-16-15,0 15 18 14,0 17-27-14,-8 20-1 17,-12 18-50-17,-9 21 0 13,5 10 0-13,-2 6 0 16,2 1 0-16,4-9 0 13,12-12 0-13,8-22 0 18,0-25 0-18,0-19-45 14,0-34-179-14,0-13-245 15,0-45-191-15,0-12-265 0</inkml:trace>
    </iact:actionData>
  </iact:action>
  <iact:action type="add" startTime="17003">
    <iact:property name="dataType"/>
    <iact:actionData xml:id="d18">
      <inkml:trace xmlns:inkml="http://www.w3.org/2003/InkML" xml:id="stk18" contextRef="#ctx0" brushRef="#br0">9651 5776 1624 0,'0'0'866'13,"0"0"-302"-13,0 0-257 16,0 0-136-16,0 0-87 14,0 0-11-14,0 0-46 16,293-65-27-16,-190 39-57 14,2-17-190-14,-24 10-541 16,-35 4-599-16</inkml:trace>
    </iact:actionData>
  </iact:action>
  <iact:action type="add" startTime="17285">
    <iact:property name="dataType"/>
    <iact:actionData xml:id="d19">
      <inkml:trace xmlns:inkml="http://www.w3.org/2003/InkML" xml:id="stk19" contextRef="#ctx0" brushRef="#br0">10058 4588 1388 0,'0'0'541'0,"0"0"-190"9,0 0 110 13,0 0-228-22,-245-177-46 0,169 139-14 17,-5 4-54-17,-11 4-10 13,-6 4-53-13,-12 2-19 16,-3 7 4-16,-5 4-28 15,-7 5 10-15,-2 3 1 15,-6 5-6-15,2 0 12 14,0 0-20-14,4 0-10 16,9 15 9-16,7 8-8 14,1 6-1-14,12 2 6 16,0 2-5-16,-1 5 5 15,-1 4-6-15,6 5 0 15,11 5 6-15,-3 2 1 22,14 5 11-22,2 8 14 0,0 6-11 9,9 3 10 12,0 6-20-21,9 3-4 0,6 3 10 16,2 6 4-16,18-2 7 15,-1 10 8-15,10 0-12 15,10 4-24-15,7-1 0 14,0 11 0-14,16-2 0 16,23 0 0-16,7 1 0 15,11-1 0-15,13 4 0 16,13-4 0-16,4 7 0 14,16-12 0-14,6-7 0 15,3-9 0-14,12-9 0 13,-6-17 0-14,-2-11 0 16,2-13 0-16,0-10 0 22,9-7 0-22,4-5 0 0,11-13 0 13,5-2 0-13,1-6 0 17,1 0 0-17,-3 0 0 13,-6-29 0-13,4-7 0 16,-8 2 0-16,-7-8 0 14,-9-1 0-14,-2-7 0 16,-7-1 0-16,1-13 0 16,-5 2 0-16,-4-6 0 15,2-4 0-15,-14 0 0 15,-5 0 0-15,-3-7 0 14,-18 2 0-14,-6-6 0 17,-11-6 0-17,-6-3 0 22,-5-5 0-22,-4-1 0 0,-5-4 0 9,-6-1 0 11,-15-2 0-20,-3-1 0 0,-4-5 0 13,0-3 0-13,-11-8 0 17,-28 0 0-17,-14-12 0 14,-4 10 0-14,-8-2 0 16,-5 17 0-16,-11 3 0 14,0 18 0-14,-8 7 0 16,-10 9 0-16,-8 13 0 14,-17 9 0-14,-16 16 0 17,-20 15 0-17,-15 19 0 21,-4 6 0-21,-55 85-3 0,44-7-732 8,35 3-1364-8</inkml:trace>
    </iact:actionData>
  </iact:action>
  <iact:action type="add" startTime="19178">
    <iact:property name="dataType"/>
    <iact:actionData xml:id="d20">
      <inkml:trace xmlns:inkml="http://www.w3.org/2003/InkML" xml:id="stk20" contextRef="#ctx0" brushRef="#br0">16601 5325 150 0,'0'0'1711'8,"0"0"-1105"7,0 0-138-15,0 0-114 23,0 0-130-23,0 0-77 0,0 0-25 14,11-151-34-14,35 126-58 16,15 4-30-16,11 7 19 14,3 14-18-14,-5 0-1 17,-9 5 0-17,-13 42-1 14,-24 12-38-14,-17 8-42 16,-7 9-14-16,-22-4 32 13,-29-8 26-13,-3-12 31 16,-1-13 6-16,14-19 15 15,14-11 75-15,10-9-18 15,17 0 8-15,0 0-1 15,0-6-41-15,0-11-8 15,20-4-17-15,17 9-12 15,15 3-1-15,5 9-12 23,4 0-42-23,-4 36-17 0,-9 16-47 14,-17 12 17-14,-16 10 19 10,-15-5 31 10,0 6 27-19,-28-16 16-1,-29-4 8 16,-9-17 65-16,-6-8 14 14,0-18-16-14,2-12-24 15,2 0-28-15,20-12-11 14,39-78-146-14,9 6-361 17,0-9-630-17</inkml:trace>
    </iact:actionData>
  </iact:action>
  <iact:action type="add" startTime="19660">
    <iact:property name="dataType"/>
    <iact:actionData xml:id="d21">
      <inkml:trace xmlns:inkml="http://www.w3.org/2003/InkML" xml:id="stk21" contextRef="#ctx0" brushRef="#br0">17652 5099 2453 0,'0'0'832'15,"0"0"-537"-15,0 0-57 14,0 0-164-14,0 0 13 16,0 0 30-16,49 244-117 14,-32-142 0-14,1 1 0 15,-8-4 0-15,6-5 0 16,-3-8 0-15,9-22-140 13,-7-26-397-14,0-22-502 0</inkml:trace>
    </iact:actionData>
  </iact:action>
  <iact:action type="add" startTime="19877">
    <iact:property name="dataType"/>
    <iact:actionData xml:id="d22">
      <inkml:trace xmlns:inkml="http://www.w3.org/2003/InkML" xml:id="stk22" contextRef="#ctx0" brushRef="#br0">18188 5107 1984 0,'0'0'852'0,"0"0"-398"0,0 0-150 16,0 0-148-16,0 0-62 13,275-106-43-13,-209 106-13 16,-12 0-14-16,-14 30-24 14,-7 15 0-14,-18 10-32 16,-15 9-69-16,0-1 4 14,-22-3 11-14,-28-10 37 16,4-8 49-15,4-12 0 20,12-13 59-21,17-8 19 0,8-9-12 17,5 0 14-17,0 0-19 13,18 0-20-13,25-4-16 16,23-5-24-16,15 4-2 14,19 5-10-14,-3 0-49 16,-8 26 27-16,-6 25-17 16,-26 12 23-16,-26 11 26 15,-27-4 1-15,-4-1 9 12,-24-9 17-12,-33-6 22 18,-13-11 42-18,-2-13-38 12,-4-9-1-12,10-13-51 17,5-8 0-17,15 0 0 14,18-29-62-14,28-56-247 17,17 9-472-17,36-4-1152 0</inkml:trace>
    </iact:actionData>
  </iact:action>
  <iact:action type="add" startTime="20343">
    <iact:property name="dataType"/>
    <iact:actionData xml:id="d23">
      <inkml:trace xmlns:inkml="http://www.w3.org/2003/InkML" xml:id="stk23" contextRef="#ctx0" brushRef="#br0">19598 5001 1980 0,'0'0'903'0,"0"0"-320"15,0 0-237-15,0 0-176 14,0 0-103-14,0 0-20 16,0 0-47-16,207-129 0 15,-141 120 0-15,4 9 0 16,-11 0 0-16,-9 30 0 22,-11 25 0-22,-17 20 0 0,-7 21 0 14,-10 5 0-14,-5 4 0 17,0-3 0-17,-5-4 0 12,-14-8 0-12,1-20-17 17,5-14-89-17,-6-18-268 12,3-20-369-12,3-18-197 0</inkml:trace>
    </iact:actionData>
  </iact:action>
  <iact:action type="add" startTime="20592">
    <iact:property name="dataType"/>
    <iact:actionData xml:id="d24">
      <inkml:trace xmlns:inkml="http://www.w3.org/2003/InkML" xml:id="stk24" contextRef="#ctx0" brushRef="#br0">19849 5445 1510 0,'0'0'1066'20,"0"0"-426"-20,0 0-309 0,0 0-112 16,0 0-159-16,0 0-40 13,288-64-20-13,-172 26-180 18,-22 0-427-18,-28 4-727 0</inkml:trace>
    </iact:actionData>
  </iact:action>
  <iact:action type="add" startTime="20816">
    <iact:property name="dataType"/>
    <iact:actionData xml:id="d25">
      <inkml:trace xmlns:inkml="http://www.w3.org/2003/InkML" xml:id="stk25" contextRef="#ctx0" brushRef="#br0">19198 4062 1420 0,'0'0'351'13,"0"0"-18"-13,-396-97 0 16,217 76-166-16,-9 13-88 15,6 8 6-15,-3 0-26 16,1 46 8-16,9 13 56 14,3 24-2-14,1 5-2 15,12 22-7-15,6 12 9 16,17 19 1-16,14 11-41 15,23 13 1-15,21 14-5 15,21-2-10-15,26 10-7 15,31-6-37-15,0-1-14 22,57-7 18-22,28-8-26 1,22-9 13 12,27-1-1-13,21-20-2 17,20-12 5-17,13-23-16 13,54-10 0-13,38-27 3 16,50-34-3-16,-24-20 0 14,-59-9 0-14,-70-12 0 16,-39-23 0-16,21-7 0 15,18-8 0-15,16-14 0 16,-21-3 0-16,-6-5 0 14,-17 0 0-14,-7-7 0 16,-15 3 0-16,-5 1 0 21,-4-10 0-21,-6 0 0 0,-16-3 0 9,-11-5 0 7,-4-1 0-16,-20-7 0 22,-11-10 0-22,-17-4 0 0,-13-11 0 14,-16-6 0-14,-4-8 0 15,-9-7 0-15,-43-3 0 15,-24-2 0-15,-16 8 0 15,-31 9 0-15,-17 20 0 15,-32 18 0-15,-16 21 0 15,-20 27 0-15,-6 24 0 14,-77 25 0-14,51 32-368 16,43 14-920-16</inkml:trace>
    </iact:actionData>
  </iact:action>
  <iact:action type="add" startTime="22632">
    <iact:property name="dataType"/>
    <iact:actionData xml:id="d26">
      <inkml:trace xmlns:inkml="http://www.w3.org/2003/InkML" xml:id="stk26" contextRef="#ctx0" brushRef="#br0">23103 8010 1505 0,'0'0'709'7,"0"0"-246"8,0 0 42-15,0 0-182 16,0 0-138-16,0 0-53 23,0 0-74-23,96-46-50 0,-41 31 16 8,2 11-23 13,-5 4-1-21,-6 0 1 0,-13 33 0 9,-7 14-2 13,-24 14-7-22,-2 1-38 0,0-1 20 16,-11-7-1-16,-28-9 9 13,-5-9 13-13,5-15 5 16,4-12 14-16,9-5-5 14,10-4 37-14,16 0 26 16,0 0-30-16,0 0 9 14,16-4-15-14,19-10-28 16,17 7-8-16,9 7-11 14,5 0-35-14,-5 7 14 17,-4 32-25-17,-20 16-1 14,-13 0 16-14,-19 8 0 21,-5-3 25-21,-7-6 1 0,-43-7 16 16,-11-9 48-16,-14-12 3 14,1-5 4-14,0-7-2 16,1-14-34-16,23 0-10 14,15-6-9-14,35-61-159 17,24-1-512-17,37 0-930 0</inkml:trace>
    </iact:actionData>
  </iact:action>
  <iact:action type="add" startTime="23106">
    <iact:property name="dataType"/>
    <iact:actionData xml:id="d27">
      <inkml:trace xmlns:inkml="http://www.w3.org/2003/InkML" xml:id="stk27" contextRef="#ctx0" brushRef="#br0">24229 7934 2147 0,'0'0'901'1,"0"0"-376"20,0 0-225-21,0 0-138 0,0 0-101 16,0 0-61-16,0 0 0 14,39 135 0-14,-30-48 0 14,-1 17 0-14,-8 1 0 15,0-4 0-14,0-3 0 13,0-14 0-14,7-20-291 17,4-26-592-17,2-29-831 0</inkml:trace>
    </iact:actionData>
  </iact:action>
  <iact:action type="add" startTime="23318">
    <iact:property name="dataType"/>
    <iact:actionData xml:id="d28">
      <inkml:trace xmlns:inkml="http://www.w3.org/2003/InkML" xml:id="stk28" contextRef="#ctx0" brushRef="#br0">24956 7826 1807 0,'0'0'892'11,"0"0"-313"-11,0 0-203 17,0 0-163-17,0 0-152 13,0 0-23-13,0 0-11 16,-11 111-3-16,11-52-14 15,0 3-9-15,18-2 8 16,17-3-9-16,17-8-18 14,14-5 17-14,0-11-25 16,-1 2 13-16,1-6 5 14,-10-3 5-14,-10 4-4 16,-22-1 7-16,-13 1-6 22,-11 3 4-22,0 1 2 0,-26 4 0 15,-29 0 13-15,-10-4-12 10,-9-9 2 9,-12-7-3-19,1-15-84 0,-4-11-222 15,23-34-490-15,22-17-596 0</inkml:trace>
    </iact:actionData>
  </iact:action>
  <iact:action type="add" startTime="23631">
    <iact:property name="dataType"/>
    <iact:actionData xml:id="d29">
      <inkml:trace xmlns:inkml="http://www.w3.org/2003/InkML" xml:id="stk29" contextRef="#ctx0" brushRef="#br0">25011 7902 179 0,'0'0'2194'6,"0"0"-1434"10,0 0-305-16,0 0-236 23,0 0-158-23,0 0-32 0,282-24-29 8,-140 15-17 7,-20 0-308-15,-12-4-971 0</inkml:trace>
    </iact:actionData>
  </iact:action>
  <iact:action type="add" startTime="23799">
    <iact:property name="dataType"/>
    <iact:actionData xml:id="d30">
      <inkml:trace xmlns:inkml="http://www.w3.org/2003/InkML" xml:id="stk30" contextRef="#ctx0" brushRef="#br0">25920 7852 1925 0,'0'0'738'10,"0"0"-179"-10,0 0-257 17,0 0-123-17,0 0-116 22,308-118-12-22,-203 109-39 0,-9 9 6 15,-4 0-13-15,-26 12-4 15,-20 35 36-15,-14 8 0 15,-23 17 4-15,-4 4-2 15,-5 9-17-15,0 6 14 16,-9-7-36-16,-2-4 14 13,-7-8-28-13,14-12-5 16,4-15-129-16,0-23-218 15,0-18-457-15,0-4-181 0</inkml:trace>
    </iact:actionData>
  </iact:action>
  <iact:action type="add" startTime="24054">
    <iact:property name="dataType"/>
    <iact:actionData xml:id="d31">
      <inkml:trace xmlns:inkml="http://www.w3.org/2003/InkML" xml:id="stk31" contextRef="#ctx0" brushRef="#br0">26434 8281 2054 0,'0'0'789'11,"0"0"-409"-10,0 0-101 16,0 0-180-17,251-48-82 13,-133 24-17-13,31-29-198 16,-25 7-542-15,-36 5-670-1</inkml:trace>
    </iact:actionData>
  </iact:action>
  <iact:action type="add" startTime="24249">
    <iact:property name="dataType"/>
    <iact:actionData xml:id="d32">
      <inkml:trace xmlns:inkml="http://www.w3.org/2003/InkML" xml:id="stk32" contextRef="#ctx0" brushRef="#br0">26482 7304 1285 0,'0'0'375'19,"0"0"-32"-19,-273-144-22 0,128 94-123 16,-16 8-60-16,-18 12-26 14,-16 13 0-14,-10 17-58 17,-14 0-5-17,-10 4 23 12,1 39 36-12,3 12 9 18,9 13 4-18,17 7-4 12,11 12 48-12,20 15-59 16,10 7-14-16,18 9-14 23,22 17-23-23,16 5-7 0,21 13-36 8,24 5-6 7,24 3 6-15,20-5-12 15,13-3 0-15,13-10 0 22,42-10 0-22,21-6 0 0,14-13 0 17,17-8 0-17,18-9 0 13,10-16 0-13,20-10 0 17,25-18 0-17,18-15 0 13,14-15 0-13,14-8 0 17,5-15 0-17,5 0 0 13,-9-8 0-13,-4-28 0 16,-8-7 0-16,-10-8 0 14,-4-4 0-14,-20-4 0 16,-6-3 0-16,-19-6 0 22,-12-5 0-22,-17-3 0 0,-18 0 0 8,-9 0 0 14,-10-8 0-22,-20 0 0 0,-9-1 0 16,-19-10 0-16,-14-7 0 15,-17-3 0-15,-11-13 0 15,0-14 0-15,-50-9 0 14,-27-3 0-14,-23-8 0 16,-23 4 0-16,-17 8 0 14,-26 14 0-14,-6 22 0 16,-16 32 0-16,-7 28 0 14,-71 44 0-14,43 0-140 16,24 38-766-16</inkml:trace>
    </iact:actionData>
  </iact:action>
  <iact:action type="add" startTime="25432">
    <iact:property name="dataType"/>
    <iact:actionData xml:id="d33">
      <inkml:trace xmlns:inkml="http://www.w3.org/2003/InkML" xml:id="stk33" contextRef="#ctx0" brushRef="#br0">20981 13243 1360 0,'0'0'634'24,"0"0"-154"-24,0 0 20 0,0 0-187 14,0 0-72-14,0 0-36 16,0 0-94-16,35-110-55 15,11 79-20-15,11 0-35 15,8 9 15-15,7 6-16 14,0 16 1-14,-6 0 2 16,-18 11-3-16,-17 28-9 14,-20 7 8-14,-11 5-41 16,0 4 14-16,-37 4-2 22,-16-9 7-22,1-7 23 0,4-13 1 8,10-9-1 14,23-9 11-22,2-7 2 0,13-5 22 14,0 0-25-14,0 0-4 17,26 0 12-17,14 4-12 13,21 9-4-13,11 3-1 17,-2 6 1-17,2 11-3 14,-9 9 1-14,-19 7-17 16,-13-2 16-16,-20 3-14 13,-11-1 13-13,0-4-4 16,-33-7 12-16,-28-6 5 22,-18-5 22-22,-13-10-20 0,-6-5 34 16,10-8-31-16,14-4-8 15,15 0 4-15,26 0-12 15,29-12-27-15,34-51-147 15,43-1-515-15,16-1-593 0</inkml:trace>
    </iact:actionData>
  </iact:action>
  <iact:action type="add" startTime="25936">
    <iact:property name="dataType"/>
    <iact:actionData xml:id="d34">
      <inkml:trace xmlns:inkml="http://www.w3.org/2003/InkML" xml:id="stk34" contextRef="#ctx0" brushRef="#br0">22406 13138 755 0,'0'0'1683'0,"0"0"-1020"14,0 0-308-14,0 0-45 16,0 0-217-16,0 0-55 22,0 0-7-22,275-106-25 0,-224 144 6 16,-14 13-12-16,-9 8-16 15,-17 13 16-15,-11 4-36 15,0 0 11-15,-35-1 7 14,-15-7 18-14,-11-8 3 17,10-18 18-17,8-8-9 14,21-13 34-14,15-12-34 16,7-3 0-16,16-6-1 13,49 0-4-13,31 0-7 16,108-23-126-16,-25-9-458 13,-11-6-495-13</inkml:trace>
    </iact:actionData>
  </iact:action>
  <iact:action type="add" startTime="26206">
    <iact:property name="dataType"/>
    <iact:actionData xml:id="d35">
      <inkml:trace xmlns:inkml="http://www.w3.org/2003/InkML" xml:id="stk35" contextRef="#ctx0" brushRef="#br0">23604 13353 1985 0,'0'0'792'0,"0"0"-269"14,0 0-207-14,0 0-148 16,0 0-60-16,0 0-31 15,-241 220-32-15,237-148 9 15,4-13-36-15,9-6-8 15,47-21-10-15,23-11 0 15,13-21 0-15,-5 0 0 15,-1-6 0-15,-14-40 0 15,-26-2 0-15,-16-9 0 22,-21-11 0-22,-9-3 0 0,0-5 0 17,-24-1 0-17,-18 10 0 13,-17 12 0-12,-2 21 0 14,4 26-96-15,11 8-248 15,14 21-469-15,23 8-504 0</inkml:trace>
    </iact:actionData>
  </iact:action>
  <iact:action type="add" startTime="26506">
    <iact:property name="dataType"/>
    <iact:actionData xml:id="d36">
      <inkml:trace xmlns:inkml="http://www.w3.org/2003/InkML" xml:id="stk36" contextRef="#ctx0" brushRef="#br0">24268 13024 727 0,'0'0'1462'8,"0"0"-749"6,0 0-226-14,0 0-164 16,0 0-181-16,0 0-73 22,0 0-16-22,273-136-47 0,-247 136-5 16,-10 30-1-16,-8 10-16 13,-8 6-17-13,0 3-18 16,0 0 1-16,0-5 49 16,-8-6-8-16,1-13 9 16,3-4 12-16,4 1 17 13,0-6 2-13,6 1-22 16,31 0-3-16,16 4 27 15,4 0-31-15,0 5 4 16,-9 4 1-16,-18 8-6 12,-14 3 5-12,-16 6-6 17,0 5 0-17,-51 4-1 22,-21-7 1-22,-17 2-45 0,-64 4-222 14,19-17-537-14,14-11-1085 0</inkml:trace>
    </iact:actionData>
  </iact:action>
  <iact:action type="add" startTime="26935">
    <iact:property name="dataType"/>
    <iact:actionData xml:id="d37">
      <inkml:trace xmlns:inkml="http://www.w3.org/2003/InkML" xml:id="stk37" contextRef="#ctx0" brushRef="#br0">22895 12155 1252 0,'0'0'402'15,"0"0"-109"-15,-349-133 38 22,181 95-84-22,-5 12-113 0,-4 18-35 14,-13 8-7-14,-11 0 29 16,-46 34 5-16,19 23 0 14,-3 13 14-14,6 21 33 17,41 9-34-17,-6 28-19 13,26 11-40-13,42 19-22 16,36 10-13-16,40 16-21 14,42-2 5-14,4 3-7 16,74-5 21-16,49-2-43 14,34-14 0-14,64 13 0 17,61 2 0-17,74-15 0 22,13-26 0-22,-1-50 0 0,-14-46 0 15,-40-37 0-15,-1-5 0 14,-9-17 0-14,-25-32 0 16,-5-8 0-16,-43 1 0 15,-41-5 0-15,-45 16 0 15,-10-23 0-15,25-8 0 14,15-22 0-13,19-20 0 15,-21-9 0-16,-18-13 0 14,-22-13 0-14,-30-3 0 16,-27-5 0-16,-32-4 0 13,-31 0 0-13,-13 4 0 16,-28 3 0-16,-57 9 0 22,-33 10 0-22,-70-4 0 0,-77 10 0 9,-78 25 0 12,-44 25 0-21,9 54 0 0,35 29 0 16,52 42 0-16,77 11-646 9,59-7-1083-9</inkml:trace>
    </iact:actionData>
  </iact:action>
  <iact:action type="add" startTime="27858">
    <iact:property name="dataType"/>
    <iact:actionData xml:id="d38">
      <inkml:trace xmlns:inkml="http://www.w3.org/2003/InkML" xml:id="stk38" contextRef="#ctx0" brushRef="#br0">16324 16129 1132 0,'0'0'591'1,"0"0"-275"12,0 0 169-13,0 0-15 16,0 0-206-16,0 0 7 23,0 0-60-23,-66-128-77 0,95 103-19 7,12-9-64 15,5 13-24-22,4 12-15 0,5 9-12 16,-7 0 0-16,-7 26-24 14,-12 21-40-14,-14 20 22 16,-15 1-24-16,0 8 0 15,-11-2 1-15,-24-11 22 15,-8-12 31-15,3-13 4 15,7-8 8-15,14-13 17 15,6-10 29-15,13-7 8 15,0 0-12-15,0 0-21 15,39 0 2-15,16 0-23 14,12 0 1-14,8 14-7 16,-5 19 6-15,-3 19-26 20,-21 10 2-21,-17 14 5 0,-29 9 10 15,0-11 0-15,-37 2 9 15,-38-8 22-15,-21-11-2 15,-4-9 13-15,-16-10 7 15,13-8-13-14,18-13-3 11,19-8-24-12,27-9-6 18,39-14-45-18,48-19-289 13,22-14-739-13</inkml:trace>
    </iact:actionData>
  </iact:action>
  <iact:action type="add" startTime="28330">
    <iact:property name="dataType"/>
    <iact:actionData xml:id="d39">
      <inkml:trace xmlns:inkml="http://www.w3.org/2003/InkML" xml:id="stk39" contextRef="#ctx0" brushRef="#br0">17344 16637 1733 0,'0'0'845'0,"0"0"-285"16,0 0-210-16,0 0-75 13,0 0-155-12,0 0-71 15,0 0-28-16,101-123-21 13,-49 123-11-13,-4 0-2 18,-10 47 7-18,-12 5-45 14,-20 10 4-14,-6 15-5 15,0-1 38-15,-28-5 8 23,-18-2 6-23,-6-10 47 0,8-13 5 7,9-10 8 15,9-15-9-22,17-4-27 0,9-17-5 8,0 0-18 14,9 0 0-22,43 0 24 0,22 0-25 15,31 0-33-15,81-26-160 16,-29-3-447-16,-10-1-549 0</inkml:trace>
    </iact:actionData>
  </iact:action>
  <iact:action type="add" startTime="28625">
    <iact:property name="dataType"/>
    <iact:actionData xml:id="d40">
      <inkml:trace xmlns:inkml="http://www.w3.org/2003/InkML" xml:id="stk40" contextRef="#ctx0" brushRef="#br0">18492 16540 825 0,'0'0'1368'13,"0"0"-662"-13,0 0-183 16,0 0-175-16,0 0-165 15,0 0-99-15,0 0-25 15,-239 114-59-15,194-8 0 21,12 8 0-21,20 1 0 0,13-3 0 15,0-28 0-15,57-8 0 16,17-30 0-16,9-15 0 14,-2-24 0-14,-14-7-9 15,-8 0-11-15,-32-45 20 15,-14-2 7-15,-13 0 15 16,0-3-22-16,-18 3 0 16,-14 11 0-16,-12 17 0 14,-4 8 0-14,-2 11 0 18,-1 19 0-18,-3 40 0 20,16 9 0-20,38 12-206 0,0-20-497 8,31-18-550-8</inkml:trace>
    </iact:actionData>
  </iact:action>
  <iact:action type="add" startTime="28985">
    <iact:property name="dataType"/>
    <iact:actionData xml:id="d41">
      <inkml:trace xmlns:inkml="http://www.w3.org/2003/InkML" xml:id="stk41" contextRef="#ctx0" brushRef="#br0">19036 16675 1335 0,'0'0'1191'0,"0"0"-464"0,0 0-206 13,0 0-296-13,0 0-128 15,0 0-97-15,0 0 0 15,-31 229 0-15,31-128 0 16,0 4 0-16,0 0 0 22,0-20 0-22,0-14 0 0,0-12-123 16,0-38-437-16,0-16-407 15,0-5-589-15</inkml:trace>
    </iact:actionData>
  </iact:action>
  <iact:action type="add" startTime="29215">
    <iact:property name="dataType"/>
    <iact:actionData xml:id="d42">
      <inkml:trace xmlns:inkml="http://www.w3.org/2003/InkML" xml:id="stk42" contextRef="#ctx0" brushRef="#br0">18822 15676 1612 0,'0'0'537'17,"0"0"-256"-17,-350-199 71 23,166 115-69-23,-45-2-150 0,-64 9-37 16,-59 22-2-16,-17 26 10 14,26 29-19-14,78 0-11 15,77 20-17-15,51 19-36 15,19 16-8-15,-9 21 2 16,5 30-13-16,-5 26 32 13,31 24 23-13,8 52-1 16,27 48-1-16,22 48-17 14,32-30 13-14,7-51-5 17,13-70-46-17,40-32 0 14,21 7 0-14,29 19 0 15,37 12 0-15,17-16 0 14,26-11 0-14,21-18 0 16,43-13 0-16,37-20 0 23,50-39-20-23,14-34-11 0,-31-8 7 13,-20-64-2-13,-74-3 19 16,-35-4 5-16,-40 12-1 15,-17-18 3-15,12-16 0 15,5-19 15-15,7-14 12 15,-32-11-19-15,-29 2 10 15,-24-16-2-15,-25-1-15 14,-29-15 27-14,-16-3-28 16,0-3 0-16,-33-1 0 14,-37 10 0-14,-20 0 0 16,-23 26 0-15,-34 20 0 20,-56 20 0-21,-92 43 0 0,-83 42-120 16,48 13-390-16,48 0-802 0</inkml:trace>
    </iact:actionData>
  </iact:action>
  <iact:action type="add" startTime="30365">
    <iact:property name="dataType"/>
    <iact:actionData xml:id="d43">
      <inkml:trace xmlns:inkml="http://www.w3.org/2003/InkML" xml:id="stk43" contextRef="#ctx0" brushRef="#br0">9857 17320 1041 0,'0'0'1065'14,"0"0"-489"-14,0 0-54 17,0-219-34-17,0 172-301 13,0 11-35-13,0 23-87 17,0 13-65-17,-9 0 0 13,-13 30 0-13,-6 38 0 17,-5 23 0-17,-2 22 0 14,-4-7 0-14,4-1 0 16,4-15 0-16,7-22 0 14,18-22 0-14,-1-27 0 16,7-17 0-16,0-2 0 14,0 0 0-14,0 0 0 16,11-13 0-16,24-3 0 14,6 5 0-14,21 11 0 16,5 0 0-16,8 11 0 14,1 27 0-14,-10 0-3 17,-14-3-75-17,-8-5 15 21,-22-13 5-21,-9-16 29 0,-9-1 29 15,-4-1 42-15,0-46 2 15,0-18 10-15,0-7 0 13,0-4-17-13,0 8-37 17,0 13 0-17,0 22 0 16,0 20 0-16,0 13 0 15,0 8 0-15,0 56 0 15,5 24 0-14,8 31 0 12,-5 5 0-13,6 9 0 17,3-8 0-17,9-15 0 14,14-17-237-14,-5-34-363 15,-3-33-358-15</inkml:trace>
    </iact:actionData>
  </iact:action>
  <iact:action type="add" startTime="30877">
    <iact:property name="dataType"/>
    <iact:actionData xml:id="d44">
      <inkml:trace xmlns:inkml="http://www.w3.org/2003/InkML" xml:id="stk44" contextRef="#ctx0" brushRef="#br0">10552 17345 1805 0,'0'0'844'13,"0"0"-264"-13,0 0-110 16,0 0-302-16,0 0-90 14,0 0 73-14,0 0-151 16,0 220 0-16,13-123 0 15,0 9 0-15,4-10 0 15,8-12 0-15,7-12 0 22,1-26-236-22,17-46-388 0,-6 0-306 9,-11-38-303-9</inkml:trace>
    </iact:actionData>
  </iact:action>
  <iact:action type="add" startTime="31057">
    <iact:property name="dataType"/>
    <iact:actionData xml:id="d45">
      <inkml:trace xmlns:inkml="http://www.w3.org/2003/InkML" xml:id="stk45" contextRef="#ctx0" brushRef="#br0">10910 17367 1280 0,'0'0'709'0,"0"0"-129"20,0 0-46-20,0 0-172 0,0 0-117 17,0 0-101-17,0 0-20 14,15 63-6-14,-15 39-118 17,0 12 0-17,5 0 0 13,12-10 0-13,7-7 0 16,9-30-3-15,35-32-276 13,-13-19-393-14,-3-16-420 0</inkml:trace>
    </iact:actionData>
  </iact:action>
  <iact:action type="add" startTime="31254">
    <iact:property name="dataType"/>
    <iact:actionData xml:id="d46">
      <inkml:trace xmlns:inkml="http://www.w3.org/2003/InkML" xml:id="stk46" contextRef="#ctx0" brushRef="#br0">11483 17223 1833 0,'0'0'902'11,"0"0"-339"-11,0 0-217 18,0 0-166-18,0 0-97 13,0 0 106-13,0 0-189 16,-40 160 0-16,40-100 0 14,0 3 0-14,0-4 0 16,0-7 0-16,25-7 0 22,7-11 0-22,8-8 0 0,6-7 0 9,4-8 0 12,2-3 0-21,3 0 0 0,-11 5 0 14,-7 3 0-14,-2 4 0 17,-13-2 0-17,-3 11 0 13,-10 0 0-13,-9 1 0 17,0-1 0-17,-4-2 0 14,-42 10 0-14,-9-25 0 16,-13-8 0-16,-28-4 0 13,17-38-558-13,18-15-755 0</inkml:trace>
    </iact:actionData>
  </iact:action>
  <iact:action type="add" startTime="31583">
    <iact:property name="dataType"/>
    <iact:actionData xml:id="d47">
      <inkml:trace xmlns:inkml="http://www.w3.org/2003/InkML" xml:id="stk47" contextRef="#ctx0" brushRef="#br0">11522 17354 1443 0,'0'0'1317'13,"0"0"-681"-13,0 0-324 16,0 0-120-16,0 0-122 15,0 0-56-15,247-122-14 15,-177 67-89-15,-24 8-418 11,-18 9-638-11</inkml:trace>
    </iact:actionData>
  </iact:action>
  <iact:action type="add" startTime="31756">
    <iact:property name="dataType"/>
    <iact:actionData xml:id="d48">
      <inkml:trace xmlns:inkml="http://www.w3.org/2003/InkML" xml:id="stk48" contextRef="#ctx0" brushRef="#br0">9940 16476 970 0,'0'0'819'6,"-297"-33"-563"17,137 33 77-23,-10 0-1 0,34 33-108 16,25 52-43-16,14 42-16 13,12 59 20-12,17 61-18 15,14 45-35-16,39 17 0 12,15-62-48-12,10-61-18 17,52-67-16-17,43-10-50 15,78 14 0-15,101-9 0 15,97-10 0-15,43-58 0 14,-7-46 0-14,-35-46-15 16,-56-50-18-16,-61-10-6 22,-64 14 25-22,-57 7 13 0,-28-17 1 9,-9-24 33 13,0-22 36-22,-24-34-69 0,-39-2 0 13,-40 2 0-13,-4 0 0 16,-55 8 0-16,-26 13 0 15,-26 9 0-15,-24 16 0 16,-22 18 0-16,-65 16 0 13,-90 35 0-13,-75 29 0 17,47 19-368-17,51 19-1514 0</inkml:trace>
    </iact:actionData>
  </iact:action>
  <iact:action type="add" startTime="32468">
    <iact:property name="dataType"/>
    <iact:actionData xml:id="d49">
      <inkml:trace xmlns:inkml="http://www.w3.org/2003/InkML" xml:id="stk49" contextRef="#ctx0" brushRef="#br0">3956 14820 1026 0,'0'0'615'0,"0"0"-131"14,0 0 32-14,0 0-22 16,0 0-172-16,0 0-27 22,0 0-61-22,44-186-124 0,-44 186-110 14,0 0 0-14,0 13 0 16,-3 49 0-16,-23 32 0 14,2 29 0-14,2 12 0 16,-8 0 0-16,4-17 0 14,6-20 0-13,0-24 0 14,11-35 0-15,5-19 0 16,4-16 0-16,0-4 0 14,0-4 0-14,28-26 0 16,18-8 0-16,26 0 0 15,3 0 0-15,17 17 0 15,-14 13 0-15,-8 8 0 14,-17 0-12-14,-21 0-47 16,-12 0 2-16,-13 0 11 23,-7 0 35-23,0 0 11 0,0-9 48 14,0-27-4-14,0-10-10 15,-18-13 25-15,5 0-59 14,-7-5 0-14,7 14 0 16,0 15 0-16,7 11 0 14,1 19 0-14,5 5 0 16,0 20 0-16,0 48 0 14,0 25 0-14,0 28 0 17,0 2 0-17,16 3 0 13,1-8 0-13,1-21 0 17,8-24-48-17,15-44-293 14,-6-20-483-14,-9-9-171 0</inkml:trace>
    </iact:actionData>
  </iact:action>
  <iact:action type="add" startTime="32987">
    <iact:property name="dataType"/>
    <iact:actionData xml:id="d50">
      <inkml:trace xmlns:inkml="http://www.w3.org/2003/InkML" xml:id="stk50" contextRef="#ctx0" brushRef="#br0">4791 14740 2111 0,'0'0'915'13,"0"0"-382"-13,0 0-278 16,0 0-141-16,0 0 3 14,0 0-66-14,0 321-51 16,0-212 0-16,4 2 0 14,11-11 0-14,-1-4 0 16,10-33 0-16,4-11 0 14,14-52-308-14,-5 0-410 17,-2-18-280-17</inkml:trace>
    </iact:actionData>
  </iact:action>
  <iact:action type="add" startTime="33158">
    <iact:property name="dataType"/>
    <iact:actionData xml:id="d51">
      <inkml:trace xmlns:inkml="http://www.w3.org/2003/InkML" xml:id="stk51" contextRef="#ctx0" brushRef="#br0">5088 14808 1423 0,'0'0'771'16,"0"0"-109"-16,0 0-124 14,0 0-251-14,0 0-149 16,0 0-63-16,0 0 36 14,11 194-20-14,2-89-91 17,5-4 0-17,6-2 0 13,0-13-39-13,35-23-215 16,-16-21-438-16,1-25-456 0</inkml:trace>
    </iact:actionData>
  </iact:action>
  <iact:action type="add" startTime="33347">
    <iact:property name="dataType"/>
    <iact:actionData xml:id="d52">
      <inkml:trace xmlns:inkml="http://www.w3.org/2003/InkML" xml:id="stk52" contextRef="#ctx0" brushRef="#br0">5724 14747 1385 0,'0'0'890'13,"0"0"-320"-13,0 0-214 16,0 0-44-16,0 0-146 14,20-226-11-14,-20 210-19 16,-31 14-53-16,-15 2-40 14,-15 0-43-14,-5 38 0 16,12 10 0-16,4 12 0 14,21 5 0-14,20-1 0 16,9-5 0-16,16-5 0 16,34-7 0-16,22-4 0 22,9-10 0-22,2-3 0 0,-13-1 0 15,-9-3 0-15,-19 0 0 16,-27 3 0-16,-15 1 0 13,0-1 0-13,-15 1 0 16,-36-1 0-16,-5-6 0 14,-1-11 0-14,6-12 0 16,14 0 0-16,13-18 0 14,13-28 0-14,11-22 0 16,11-8 0-16,40-21 0 14,14-5 0-14,25-28-147 17,-12 17-509-17,-27 29-576 0</inkml:trace>
    </iact:actionData>
  </iact:action>
  <iact:action type="add" startTime="33775">
    <iact:property name="dataType"/>
    <iact:actionData xml:id="d53">
      <inkml:trace xmlns:inkml="http://www.w3.org/2003/InkML" xml:id="stk53" contextRef="#ctx0" brushRef="#br0">5272 13943 1039 0,'0'0'650'7,"-239"-118"-288"7,78 51 172-14,-19 11-197 16,3 18-72-16,-4 23-42 14,11 15-46-14,-3 26-33 17,2 50-49-17,1 30-41 14,-7 60 19-14,-9 67-29 15,18 73-2-15,26 16-11 23,54-10-5-23,45-66-26 0,36-76 0 12,7-43 0-12,24-21 0 17,55 17 0-17,37 8 0 15,80 4 0-15,95-14 0 15,85-54 0-15,37-46 0 14,-4-25 0-14,-31-79 0 16,-59-24 0-16,-55 3 0 14,-60 3 0-14,-62 12 0 16,-35-13 0-16,0-21 0 14,-7-67 0-14,1-55 0 17,-51-45 0-17,-35-1 0 15,-15 42 0-15,-35 61 0 22,-15 61 0-22,-22 8 0 0,-24-10 0 8,-35 5 0 14,-68-1 0-22,-109 71 0 0,37 33-27 10,11 21-743-10</inkml:trace>
    </iact:actionData>
  </iact:action>
  <iact:action type="add" startTime="34913">
    <iact:property name="dataType"/>
    <iact:actionData xml:id="d54">
      <inkml:trace xmlns:inkml="http://www.w3.org/2003/InkML" xml:id="stk54" contextRef="#ctx0" brushRef="#br0">3790 9310 1517 0,'0'0'623'8,"0"0"-290"10,-66-228 172-18,44 163-188 13,9 27-67-13,2 23-53 17,0 15-55-17,-6 15-49 13,-7 58-75-13,0 33 9 16,-13 25 9-16,13 17-27 14,-3 2 3-14,12-25-12 16,6-22 2-16,5-31 10 22,4-34-12-22,0-25 0 0,0-13 3 16,0 0-3-16,0-34 0 15,0-14 0-15,13-1 0 15,7 0 0-15,6 15 0 15,0 20 0-15,16 14 0 15,12 0 0-15,8 14 0 14,3 33 0-14,1 6 0 17,-5 1 0-17,-11-11-47 13,-13-10-26-13,-13-11-2 16,-15-18-3-16,-4-4 78 15,-5 0 1-15,0-38 38 15,0-17 17-15,-9-14 8 22,-4-10-13-22,-3 3 11 0,12 8-62 14,0 12 0-14,4 21 0 17,0 27 0-17,0 8 0 13,0 17 0-13,0 57 0 16,4 25 0-16,16 24 0 15,-3 10 0-15,7-2 0 15,-4-13 0-15,-3-16-51 14,16-30-276-14,-4-31-375 17,1-27-278-17</inkml:trace>
    </iact:actionData>
  </iact:action>
  <iact:action type="add" startTime="35427">
    <iact:property name="dataType"/>
    <iact:actionData xml:id="d55">
      <inkml:trace xmlns:inkml="http://www.w3.org/2003/InkML" xml:id="stk55" contextRef="#ctx0" brushRef="#br0">4546 9348 1345 0,'0'0'984'14,"0"0"-301"-14,0 0-212 15,0 0-139-15,0 0-202 15,0 0-58-15,0 0 7 15,-4 250-79-15,4-129 0 14,0 5 0-14,0-8 0 16,0-21 0-16,13-16 0 14,30-39-270-14,-10-25-479 17,4-17-473-17</inkml:trace>
    </iact:actionData>
  </iact:action>
  <iact:action type="add" startTime="35629">
    <iact:property name="dataType"/>
    <iact:actionData xml:id="d56">
      <inkml:trace xmlns:inkml="http://www.w3.org/2003/InkML" xml:id="stk56" contextRef="#ctx0" brushRef="#br0">5112 9141 1662 0,'0'0'850'15,"0"0"-228"-15,0 0-140 14,0 0-281-14,0 0-112 17,0 0-31-17,0 0-19 13,-57 123-33-13,53-68 24 16,4-5-30-16,0-3 0 15,37-5-1-15,20-8 1 16,8-9-6-16,12-3-6 13,-5 2 5-13,-6 0 6 16,-5-1 1-16,-22 9-1 15,-4 0 0-15,-17 4 2 15,-14 2 0-15,-4 0-1 22,-4-6-5-22,-45 6 4 0,-16-3 1 14,-14-14-40-14,-8-8-70 16,-29-13-202-16,29-38-407 11,21-13-575-11</inkml:trace>
    </iact:actionData>
  </iact:action>
  <iact:action type="add" startTime="35937">
    <iact:property name="dataType"/>
    <iact:actionData xml:id="d57">
      <inkml:trace xmlns:inkml="http://www.w3.org/2003/InkML" xml:id="stk57" contextRef="#ctx0" brushRef="#br0">5103 9217 2133 0,'0'0'806'16,"0"0"-477"-16,0 0-29 13,0 0-161-13,291-101-80 16,-177 67-59-16,36-17-89 16,-27 7-484-16,-23 12-869 0</inkml:trace>
    </iact:actionData>
  </iact:action>
  <iact:action type="add" startTime="36074">
    <iact:property name="dataType"/>
    <iact:actionData xml:id="d58">
      <inkml:trace xmlns:inkml="http://www.w3.org/2003/InkML" xml:id="stk58" contextRef="#ctx0" brushRef="#br0">6087 8911 1976 0,'0'0'907'4,"0"0"-533"12,0 0-43-16,0 0-179 14,0 0-25-14,0 0 13 16,0 285-51-16,0-179-89 15,0 8 0-15,0 4 0 16,0-8 0-16,13-12 0 13,33-22 0-13,2-23 0 17,13-31 0-17,0-22 0 21,0-6 0-21,-8-49 0 0,-9-12 0 16,-27-12 0-16,-8 7 0 14,-9 4 0-14,0 14 0 16,-22 20 0-16,-22 25 0 14,-6 9 0-14,-18 26 0 16,-26 80-126-16,18-7-417 14,15-8-387-14</inkml:trace>
    </iact:actionData>
  </iact:action>
  <iact:action type="add" startTime="36454">
    <iact:property name="dataType"/>
    <iact:actionData xml:id="d59">
      <inkml:trace xmlns:inkml="http://www.w3.org/2003/InkML" xml:id="stk59" contextRef="#ctx0" brushRef="#br0">5831 8163 940 0,'0'0'885'0,"0"0"-403"16,-391-185-169-16,194 135 44 14,-8 16-126-14,-14 18-74 16,3 16-36-16,8 0 16 13,7 50-44-13,7 18-21 16,19 25-29-16,13 20 7 16,18 25-22-16,13 19 13 16,15 11 13-16,4 16-6 22,18 11-4-22,14-1-44 0,14 5 0 12,31-3 0-12,13-4 0 16,22-3 0-16,22-8 0 15,50-11 0-15,37-9 0 16,23-17 0-16,29-12 0 14,27-18 0-14,48-17 0 16,46-24 0-16,44-40 0 13,4-28 0-13,-22-5 0 18,-70-38 0-18,-54-5 0 13,-38 1 0-13,-6-8 0 16,26-14 0-16,16-16 0 21,10-22 0-21,-15-7 0 0,-13-14 0 16,-18-19 0-16,-8-15 0 15,-20-11 0-15,-17-14 0 17,-23 0 0-17,-25-6 0 13,-31 6 0-13,-22 4 0 16,-14 4 0-16,-56 10 0 14,-34 6 0-14,-34 19 0 16,-59 7 0-16,-67 22 0 14,-62 38 0-14,16 34 0 16,10 38 0-16,95 9-108 14,80 20-756-14</inkml:trace>
    </iact:actionData>
  </iact:action>
  <iact:action type="add" startTime="42910">
    <iact:property name="dataType"/>
    <iact:actionData xml:id="d60">
      <inkml:trace xmlns:inkml="http://www.w3.org/2003/InkML" xml:id="stk60" contextRef="#ctx0" brushRef="#br0">10735 2936 468 0,'0'0'1137'16,"0"0"-617"-16,0 0-176 9,0 0 144 12,0 0-207-21,0 0-11 0,0-47-74 15,0 43-16-15,0 4-69 15,0 0-43-15,0 0-35 13,0 0-33-13,0 0 0 17,-17 21 0-17,-1 26 0 14,-8 12 0-14,13 12 0 15,4 1 0-15,9 0 0 16,0-6 0-16,0-12 0 14,22-16 0-14,18-7 0 17,8-16 0-17,2-9 0 14,7-6 0-14,-1 0 0 22,1-17 0-22,-6-21 0 0,-12-12 0 16,-13 3 0-16,-6-11 0 14,-16 1 0-14,-4-8 0 17,0 1 0-17,0 0 0 12,-17 10 0-12,-12 8 0 19,-3 4 0-19,-8 7 0 11,7 10 0-11,-4 4 0 17,2 17 0-17,-11 4 0 14,5 0-15-14,2 50-338 16,-3 6-601-16,20-6-1163 0</inkml:trace>
    </iact:actionData>
  </iact:action>
  <iact:action type="add" startTime="43453">
    <iact:property name="dataType"/>
    <iact:actionData xml:id="d61">
      <inkml:trace xmlns:inkml="http://www.w3.org/2003/InkML" xml:id="stk61" contextRef="#ctx0" brushRef="#br0">11505 2502 2562 0,'0'0'746'13,"0"0"-522"-13,0 0 36 16,0 0-178-16,0 0-37 22,0 0 27-22,0 0-24 0,196 290 9 14,-154-188-57-14,-16 3 0 17,-13 1 0-17,-13 6 0 13,0-6 0-13,-19-1-42 16,-47-8-30-16,-13-8-93 16,-61-1-182-16,18-19-385 14,6-27-372-14</inkml:trace>
    </iact:actionData>
  </iact:action>
  <iact:action type="add" startTime="43751">
    <iact:property name="dataType"/>
    <iact:actionData xml:id="d62">
      <inkml:trace xmlns:inkml="http://www.w3.org/2003/InkML" xml:id="stk62" contextRef="#ctx0" brushRef="#br0">10134 2589 2013 0,'0'0'724'0,"0"0"-257"15,0 0-134-15,0 0-135 15,0 0-126-15,0 0 61 14,0 0 23-13,-109 296-156 15,96-169 0-16,6 4 0 15,7 4 0-15,16-6 0 16,41-14 0-16,17-15 0 22,13-23 0-22,40-22 0 0,-20-22-351 9,-22-19-874-9</inkml:trace>
    </iact:actionData>
  </iact:action>
  <iact:action type="add" startTime="50337">
    <iact:property name="dataType"/>
    <iact:actionData xml:id="d63">
      <inkml:trace xmlns:inkml="http://www.w3.org/2003/InkML" xml:id="stk63" contextRef="#ctx0" brushRef="#br0">28552 4706 1358 0,'0'0'569'8,"0"0"-430"5,0 0 223-13,0 0-35 16,0 0-206-16,0 0-51 14,-92-24 17-14,74 24-27 17,-4 3 6-17,-13 11 39 14,5-2-10-14,-5 0-18 16,4-7-17-16,-6-1-29 21,11-4 1-21,6 0-4 0,5 0 22 17,11 0 10-17,4-12-12 14,0-9-5-14,11-9 26 15,26 0-52-15,11-4-1 15,9 5-16-15,2 8 8 15,2 8-3-15,0 13-5 14,-4 0 0-14,-9 0-1 16,-4 29-11-16,-18 18 11 14,-11 4-18-14,-15 8-29 16,0 0 36-16,-33 9 1 23,-23-7 11-23,-6-2 5 0,-5-11-4 8,12-10 4 12,7-9-5-20,24-20 0 0,13 2 29 14,7-11-10-14,4 0 4 16,0 0 13-16,0 0-3 15,6 0 12-15,22 0-44 16,7-12 13-16,0 4-11 14,13 3-3-14,-4 5-8 16,-2 0-4-16,-9 8-24 17,-1 27 15-17,-8 11-24 13,-11 5-22-13,-4-1 43 16,-9 0-24-16,0-7 40 15,-13-4 8-15,-24-10 0 14,-9-3 31-14,-11-5 7 16,-4-9-23-16,-2-3 28 21,1-9-31-21,6 0-6 0,10 0 0 16,9 0-6-16,6 0 0 14,31 0-111-14,0-13-270 16,0-12-615-16</inkml:trace>
    </iact:actionData>
  </iact:action>
  <iact:action type="add" startTime="51051">
    <iact:property name="dataType"/>
    <iact:actionData xml:id="d64">
      <inkml:trace xmlns:inkml="http://www.w3.org/2003/InkML" xml:id="stk64" contextRef="#ctx0" brushRef="#br0">29164 4470 1460 0,'0'0'822'12,"0"0"-440"-12,0 0 89 17,0 0-252-17,0 0-123 14,0 0 37-14,0 0 4 16,-16 203-2-16,-1-106-50 13,-3 11-35-13,5-2 26 18,6 0-46-18,5-13-30 13,4-13 0-13,0-13 0 17,0-20 0-17,0-17 0 14,0-13-29-14,0-17-110 15,0-26-227-15,24-24-409 39,0-14-743-39</inkml:trace>
    </iact:actionData>
  </iact:action>
  <iact:action type="add" startTime="51299">
    <iact:property name="dataType"/>
    <iact:actionData xml:id="d65">
      <inkml:trace xmlns:inkml="http://www.w3.org/2003/InkML" xml:id="stk65" contextRef="#ctx0" brushRef="#br0">29360 4690 1704 0,'0'0'761'14,"0"0"-263"-14,0 0-176 15,0 0-82-15,0 0-143 14,0 0 1-14,0 0 8 17,168-72-49-17,-117 59-46 14,-5 8 14-14,-5 5-23 17,-8 0-2-17,-9 5 0 19,-20 25-2-19,-4 12-7 0,0 4 0 16,-15 6 5-16,-22-4 2 17,6-8 2-17,1-4 0 12,8-17 6-12,13-6-6 18,9-7 9-18,0-6-9 11,0 0-3-11,9 0 3 17,32 0 0-17,7 0 1 14,9 0 8-14,-2 0-9 16,-5 0 0-16,-10 19-18 14,-10 11 1-14,-12 6 10 17,-10 3 7-17,-8 10-1 21,0-7 0-21,0 1 1 0,-21-5 8 9,-19-5-7 13,-6-3-1-22,-4-8 24 0,0-6-15 16,4-7-3-16,11-9-6 13,4 0-1-12,25-54-191 15,6-10-396-16,0-12-506 0</inkml:trace>
    </iact:actionData>
  </iact:action>
  <iact:action type="add" startTime="51763">
    <iact:property name="dataType"/>
    <iact:actionData xml:id="d66">
      <inkml:trace xmlns:inkml="http://www.w3.org/2003/InkML" xml:id="stk66" contextRef="#ctx0" brushRef="#br0">30029 4503 1920 0,'0'0'681'0,"0"0"-301"16,0 0-47-16,0 0-197 22,0 0-30-22,0 0-13 0,0 0-24 9,236-50-16 12,-184 46-17-21,1-1-12 0,-7 5-24 16,-5 0 1-16,-12 0 0 14,-5 9-1-14,-9 21 0 16,-6 13 25-16,-5 11-5 14,-4 10 1-14,0 9-11 16,0 3 8-16,-9 3 11 15,-6-5-17-15,6-4-2 14,-4-10-1-14,7-13-9 15,1-13 0-15,1-13-108 17,-9-21-157-17,2 0-249 14,2 0-408-14</inkml:trace>
    </iact:actionData>
  </iact:action>
  <iact:action type="add" startTime="52079">
    <iact:property name="dataType"/>
    <iact:actionData xml:id="d67">
      <inkml:trace xmlns:inkml="http://www.w3.org/2003/InkML" xml:id="stk67" contextRef="#ctx0" brushRef="#br0">30180 4861 2065 0,'0'0'653'1,"0"0"-350"11,0 0-69-12,0 0-133 17,0 0-69-17,251-68-32 13,-153 33-87-13,-6 0-618 22</inkml:trace>
    </iact:actionData>
  </iact:action>
  <iact:action type="add" startTime="54331">
    <iact:property name="dataType"/>
    <iact:actionData xml:id="d68">
      <inkml:trace xmlns:inkml="http://www.w3.org/2003/InkML" xml:id="stk68" contextRef="#ctx0" brushRef="#br0">30492 4080 753 0,'0'0'343'16,"0"0"6"-16,0 0-49 14,0 0-54-14,0 0 5 16,0 0-15-16,0 0-15 13,-19 0 3-13,19 0-46 17,0 0-14-17,0 0 6 14,0 0-53-14,0 0-16 16,0 0-34-16,0 0-37 14,0 0 6-14,-5 0-25 16,-6 0 1-16,-2 0-4 22,-4 0-8-22,-3 0 0 0,0 0 0 8,7 0 0 14,5 0 2-22,3 0-2 0,5 0 0 16,0 0 1-16,0-3 7 14,0-3-5-14,0-3-2 15,26-5 24-15,31-18 10 15,18-2-34-15,32-12 0 16,13-1 2-16,7-3 6 16,-1-6-9-16,-3 6 0 14,-14-5 0-14,-11 4-3 14,-19 5 3-13,-18 3-12 14,-17 9 11-15,-13 5-17 14,-18 7 7-14,-9 7-5 16,-4 5-25-16,0 2 22 22,-15-1-8-22,-18-2 9 0,-6 10 18 14,-16-5-14-14,9 6 13 17,2 0 1-17,7 0-4 13,15 0 3-13,3 0 1 16,3 0 0-16,12 0 7 14,4 0-5-14,0 0 10 16,0 0-12-16,0 0 0 13,0 0 12-13,24 0-1 17,9 0 10-17,8 0-3 14,3 0-18-14,2 0 14 15,-2 0-14-15,-12 0 0 23,-3 7-1-23,-9 9 1 0,-3-1 0 8,-8 12 4 14,-1 6-3-22,3 5-1 0,-11 5 0 17,0 7-3-17,0-3 3 13,0-5 0-13,-19 1 0 16,-5-10 0-16,8 1-47 14,-5-9-71-14,16-11-175 16,5-11-364-16,0-3-176 0</inkml:trace>
    </iact:actionData>
  </iact:action>
  <iact:action type="add" startTime="55129">
    <iact:property name="dataType"/>
    <iact:actionData xml:id="d69">
      <inkml:trace xmlns:inkml="http://www.w3.org/2003/InkML" xml:id="stk69" contextRef="#ctx0" brushRef="#br0">31965 3029 785 0,'0'0'1037'13,"0"0"-660"-13,0 0 83 14,0 0-118-14,0 0-154 17,0 0-11-17,0 0-63 15,77-73-53-15,-40 57-26 15,11 8-23-15,-6-1 0 15,-5 9-12-15,-4 0-16 15,-12 0 10-15,-18 25-26 15,-3 9-32-15,0 8 28 15,-20 5 31-15,-22-1 4 22,1 1 1-22,-1-9 0 0,7-8 20 14,13-7 8-14,14-14 10 16,8-8-4-16,0-1-7 14,0 0 8-14,0 0-14 16,17 0 13-16,25 0 13 13,10 0-38-13,5 5-3 17,-2 10-6-17,-5 5-15 13,-11 7-8-12,-12 10-5 15,-14 1-5-16,-13 8 13 23,0 1-7-23,0 4 21 0,-33-9 6 7,-7 0 0 15,-5-12 21-22,-8-5-12 0,7-8-7 9,-2-5 7 12,15-12-9-20,5 0-24-1,28-24-171 15,0-23-384-15,0-12-301 1</inkml:trace>
    </iact:actionData>
  </iact:action>
  <iact:action type="add" startTime="55615">
    <iact:property name="dataType"/>
    <iact:actionData xml:id="d70">
      <inkml:trace xmlns:inkml="http://www.w3.org/2003/InkML" xml:id="stk70" contextRef="#ctx0" brushRef="#br0">32630 2842 1766 0,'0'0'791'15,"0"0"-308"-15,0 0-178 15,0 0-132-15,0 0-47 8,0 0 15 15,0 0-20-23,22 234-37 0,-20-163-24 16,2 5-14-16,1-5-46 14,5-4 0-14,-5-17 0 16,4-8-3-16,-1-11-100 14,-3-24-181-14,3-7-383 16,-3 0-382-16</inkml:trace>
    </iact:actionData>
  </iact:action>
  <iact:action type="add" startTime="55858">
    <iact:property name="dataType"/>
    <iact:actionData xml:id="d71">
      <inkml:trace xmlns:inkml="http://www.w3.org/2003/InkML" xml:id="stk71" contextRef="#ctx0" brushRef="#br0">32874 2885 1174 0,'0'0'694'19,"0"0"-432"-19,0 0 49 0,0 0-79 16,0 0-95-16,0 0 20 14,0 0-24-14,49-34-33 16,-49 34 11-16,0 0 16 14,0 0-40-13,0 0-18 14,0 0 0-15,0 0-36 16,0 5 2-16,-18 19-10 14,3 6-17-14,-1 4 11 16,12 4-19-16,4 0 0 22,0-4 0-22,0 0 3 0,20-8-3 8,13 1 0 14,10-9 6-22,-1 2 0 0,8 1-6 8,3-4 0 14,6-2 0-22,-16 2-5 0,-3 4 5 14,-19-4 0-14,-3 4-6 15,-18 3 0-15,0-1 3 15,0 4 3-15,-35-9 0 16,-17 10-6-16,-5-11 6 15,-9-1-54-15,5-7-78 16,-5-9-134-16,16-9-464 13,11-24-616-13</inkml:trace>
    </iact:actionData>
  </iact:action>
  <iact:action type="add" startTime="56299">
    <iact:property name="dataType"/>
    <iact:actionData xml:id="d72">
      <inkml:trace xmlns:inkml="http://www.w3.org/2003/InkML" xml:id="stk72" contextRef="#ctx0" brushRef="#br0">32955 2838 2116 0,'0'0'694'0,"0"0"-337"14,0 0-62-14,0 0-188 16,0 0-47-16,0 0-18 14,0 0-42-14,236-105-5 16,-157 63-269-16,-13 4-575 15,-14 8-1320-15</inkml:trace>
    </iact:actionData>
  </iact:action>
  <iact:action type="add" startTime="56459">
    <iact:property name="dataType"/>
    <iact:actionData xml:id="d73">
      <inkml:trace xmlns:inkml="http://www.w3.org/2003/InkML" xml:id="stk73" contextRef="#ctx0" brushRef="#br0">33399 2593 1300 0,'0'0'950'12,"0"0"-459"-12,0 0-188 16,0 0-125-15,0 0-107 12,0 0 30-13,0 0-8 16,197-22-30-16,-160 36-27 14,-4 24 17-14,-3 8-34 15,-8 14-2-15,-7 8 8 15,1 7-17-15,-16-3 7 15,0-1-15-15,0-3 0 15,0-8 9-15,0-14-9 16,0-8 0-16,-7-8 0 22,-2-11-67-22,-6-17-101 0,-7-2-163 14,3-2-551-14,-1-28-1100 0</inkml:trace>
    </iact:actionData>
  </iact:action>
  <iact:action type="add" startTime="56728">
    <iact:property name="dataType"/>
    <iact:actionData xml:id="d74">
      <inkml:trace xmlns:inkml="http://www.w3.org/2003/InkML" xml:id="stk74" contextRef="#ctx0" brushRef="#br0">33465 3079 1438 0,'0'0'924'5,"0"0"-403"11,0 0-162-16,0 0-130 14,0 0-178-14,0 0 0 16,0 0-43-16,262-84-8 22,-144 63-96-22,-22 0-378 0,-15 0-732 0</inkml:trace>
    </iact:actionData>
  </iact:action>
  <iact:action type="add" startTime="57627">
    <iact:property name="dataType"/>
    <iact:actionData xml:id="d75">
      <inkml:trace xmlns:inkml="http://www.w3.org/2003/InkML" xml:id="stk75" contextRef="#ctx0" brushRef="#br0">31093 4626 954 0,'0'0'377'16,"0"0"-115"-16,0 0 22 15,0 0-48-15,0 0-26 15,0 0 5-15,0 0 3 14,-61-29-15-14,61 29-27 16,0 0-21-16,-4-4 9 15,4 4-39-15,0 0-11 15,0 0-32-15,0 0-32 14,0 0-13-14,0 0-10 16,0 0-19-16,0 0 6 22,19 0-14-22,34 7 0 0,17 19-5 15,24 4 11-15,15 8-3 16,7-4-3-16,0 2-12 14,-14-13-33-14,-23-6-53 15,-22-9 17-15,-24-3 44 14,-22-5 17-14,-11 0 20 16,0 0 18-16,-11-13-12 16,-13-16 10-16,-9-5-16 15,7-1 0-15,-5 6 4 16,11 4-3-16,-1 8 10 13,12 8 9-13,4 9-1 17,5 0 7-17,0 0-26 21,0 0-5-21,0 0 4 0,0 30-7 9,0 4 8 12,9 8 6-21,-4 1-6 0,5-1 10 13,-3 2-10-13,-7-6-1 17,0-6 1-17,0-7-91 14,0 3-104-14,-7-18-261 16,-8-3-298-16,15-7-481 0</inkml:trace>
    </iact:actionData>
  </iact:action>
  <iact:action type="add" startTime="58176">
    <iact:property name="dataType"/>
    <iact:actionData xml:id="d76">
      <inkml:trace xmlns:inkml="http://www.w3.org/2003/InkML" xml:id="stk76" contextRef="#ctx0" brushRef="#br0">32256 4326 1380 0,'0'0'813'0,"0"0"-428"15,0 0 163-15,0 0-261 14,0 0-170-14,0 0-28 17,0 0 17-17,11 132-22 14,-11-64-42-14,0 3-36 16,0-4 17-16,0-11-23 13,0-10 0-13,0-10 0 16,0-15-6-16,0-12-24 14,0-7-8-14,0-2-8 15,20 0 28-15,21 0-23 16,14-2-4-16,6-18-64 15,5 4-86-15,-12-1-57 22,-1 2-217-22,-18-8-54 0,-20 5 203 16,-9 1-46-16,-6-4 188 13,0-3 178-13,-10-2 127 18,-6 0 94-18,-1-3 35 13,8 4-4-13,0-1 52 17,3 9 1-17,6 5-15 13,0 7-36-13,0 1-43 16,0 4-65-16,0 0-83 14,-5 26-51-14,5 21 39 16,0 12-12-15,-4 8-3 12,4 9 0-13,0 7-35 16,0-14 15-16,0 5-16 23,0-19-18-23,0-4 3 0,0-18-120 13,0-12-183-13,0-21-314 16,4 0-156-16,12-3-476 0</inkml:trace>
    </iact:actionData>
  </iact:action>
  <iact:action type="add" startTime="58679">
    <iact:property name="dataType"/>
    <iact:actionData xml:id="d77">
      <inkml:trace xmlns:inkml="http://www.w3.org/2003/InkML" xml:id="stk77" contextRef="#ctx0" brushRef="#br0">32901 4500 1337 0,'0'0'784'5,"0"0"-324"12,0 0-99-17,0 0-129 14,0 0-133-14,0 0 39 17,0 0 15-17,-11 199-45 21,0-119-5-21,6 2-31 0,1-6-46 16,4-8-2-16,0-12-24 14,0-10-39-14,0-17-82 16,0-25-145-16,20-4-313 15,8 0-280-15</inkml:trace>
    </iact:actionData>
  </iact:action>
  <iact:action type="add" startTime="58911">
    <iact:property name="dataType"/>
    <iact:actionData xml:id="d78">
      <inkml:trace xmlns:inkml="http://www.w3.org/2003/InkML" xml:id="stk78" contextRef="#ctx0" brushRef="#br0">33049 4555 464 0,'0'0'1410'0,"0"0"-873"0,0 0-207 8,0 0-119 15,0 0-130-23,0 0-8 0,0 0 12 15,24 89-43-15,7-51-30 15,-5 0 20-15,5-3-20 15,-5 3-2-15,-13-6 1 15,-4 6-1-15,-9-8 24 16,0 6 7-16,0-9-29 13,-22 3 31-13,-22-8-29 16,-8 1-14-16,-18-23-120 14,9 0-372-14,15 0-335 0</inkml:trace>
    </iact:actionData>
  </iact:action>
  <iact:action type="add" startTime="59160">
    <iact:property name="dataType"/>
    <iact:actionData xml:id="d79">
      <inkml:trace xmlns:inkml="http://www.w3.org/2003/InkML" xml:id="stk79" contextRef="#ctx0" brushRef="#br0">32971 4559 684 0,'0'0'1316'0,"0"0"-939"13,0 0 7-13,0 0-151 16,0 0-162-16,0 0-59 13,260-80-12-13,-206 63-10 17,-8 4-276-17,-15 0-449 0</inkml:trace>
    </iact:actionData>
  </iact:action>
  <iact:action type="add" startTime="59303">
    <iact:property name="dataType"/>
    <iact:actionData xml:id="d80">
      <inkml:trace xmlns:inkml="http://www.w3.org/2003/InkML" xml:id="stk80" contextRef="#ctx0" brushRef="#br0">33408 4389 1360 0,'0'0'627'14,"0"0"-250"-14,0 0-18 8,0 0-150 15,0 0-109-23,0 0 68 0,0 0-50 13,-5 144-21-13,5-77-4 15,0 6-64-15,0-5-23 15,0-5 10-15,0-12-16 16,20-7 2-16,6-18 7 15,3-14-8-15,-1-9 8 16,1-3 1-16,1 0 73 13,-4-15 20-13,-6-22-28 17,-5 4-12-17,-10-5-15 13,-5 0-21-13,0 8-9 16,-9 13-18-16,-83 17-82 16,11 12-275-16,-11 31-674 0</inkml:trace>
    </iact:actionData>
  </iact:action>
  <iact:action type="add" startTime="60014">
    <iact:property name="dataType"/>
    <iact:actionData xml:id="d81">
      <inkml:trace xmlns:inkml="http://www.w3.org/2003/InkML" xml:id="stk81" contextRef="#ctx0" brushRef="#br0">30534 5334 780 0,'0'0'700'15,"0"0"-378"-15,0 0 30 16,0 0 12-16,0 0-91 15,0 0-3-15,0 0-60 15,0-160-24-15,0 155-38 22,0 5-5-22,4 0-62 0,5 0-50 16,4 26-2-16,2 25-13 13,14 16 35-13,8 18-13 17,18 12-20-17,6 5 10 16,9 1-27-16,4-6 0 14,0-2 2-14,3-8 3 14,-7-16-7-14,-9-10 1 16,-13-20-31-16,-15-11 2 15,-11-13-32-15,-16-8-20 15,-1-6-12-15,-5-3-38 14,0 0-28-14,0 0-142 16,-33 0-444-16,0-3 28 32,-4-6-645-32</inkml:trace>
    </iact:actionData>
  </iact:action>
  <iact:action type="add" startTime="60313">
    <iact:property name="dataType"/>
    <iact:actionData xml:id="d82">
      <inkml:trace xmlns:inkml="http://www.w3.org/2003/InkML" xml:id="stk82" contextRef="#ctx0" brushRef="#br0">31056 6190 593 0,'0'0'787'2,"0"0"-477"14,0 0 76-16,0 0-36 14,0 0-95-14,0 0-27 16,0 0-53-16,-20-3-13 13,45 19-49-13,7 5-35 18,8 9-13-18,-3 0-43 14,7-6-14-14,-3 2-2 16,1-5 0-16,-10-9-4 14,1-7-2-14,0-5 0 15,-9 0 12-15,4-12-2 15,5-22 86-15,-4-8-7 16,1-13-43-15,-4-1-14 19,-2-3-32-20,-8 9 7 0,-10 7-19 13,1 13-87-13,-7 18-159 16,0 8-500-16,0 4-1544 0</inkml:trace>
    </iact:actionData>
  </iact:action>
  <iact:action type="add" startTime="61044">
    <iact:property name="dataType"/>
    <iact:actionData xml:id="d83">
      <inkml:trace xmlns:inkml="http://www.w3.org/2003/InkML" xml:id="stk83" contextRef="#ctx0" brushRef="#br0">32173 6034 905 0,'0'0'592'15,"0"0"-94"-15,0 0 21 21,0 0-59-21,0 0-163 0,0 0 25 15,0 0-99-15,0-63-97 16,0 63-49-16,0 25-55 15,0 26-5-15,-9 16 5 16,-6 9-16-16,6 4 4 12,9-7-10-12,0-10 0 18,0-12-17-18,9-15 8 12,30-19-21-12,7-17-4 16,15 0-53-16,9-6-140 16,31-43-231-16,-18-4-348 27,-20 11-423-26</inkml:trace>
    </iact:actionData>
  </iact:action>
  <iact:action type="add" startTime="61299">
    <iact:property name="dataType"/>
    <iact:actionData xml:id="d84">
      <inkml:trace xmlns:inkml="http://www.w3.org/2003/InkML" xml:id="stk84" contextRef="#ctx0" brushRef="#br0">32564 6156 1582 0,'0'0'597'0,"0"0"-85"13,0 0-145-13,0 0-162 17,0 0-99-17,0 0-61 14,0 0 6-14,-28 106 41 16,28-34-20-16,0 11-18 14,0-5-17-14,0 5-22 16,0-16-15-16,0-8-6 22,4-12-175-22,31-26-150 0,-9-13-442 8,3-8-268-8</inkml:trace>
    </iact:actionData>
  </iact:action>
  <iact:action type="add" startTime="61510">
    <iact:property name="dataType"/>
    <iact:actionData xml:id="d85">
      <inkml:trace xmlns:inkml="http://www.w3.org/2003/InkML" xml:id="stk85" contextRef="#ctx0" brushRef="#br0">32844 6064 816 0,'0'0'1021'7,"0"0"-499"7,0 0-4-14,0 0-272 16,0 0-121-16,0 0 57 14,0 0-12-14,0 182-34 16,0-102-50-16,-4 4-26 14,4-1-17-14,0-13-37 16,0-5-6-16,0-18-12 22,8-14-148-22,29-28-158 0,-4-5-392 9,-4 0-200-9</inkml:trace>
    </iact:actionData>
  </iact:action>
  <iact:action type="add" startTime="61720">
    <iact:property name="dataType"/>
    <iact:actionData xml:id="d86">
      <inkml:trace xmlns:inkml="http://www.w3.org/2003/InkML" xml:id="stk86" contextRef="#ctx0" brushRef="#br0">33058 6089 186 0,'0'0'1608'15,"0"0"-1025"-15,0 0-121 14,0 0-260-14,0 0-94 16,0 0 57-16,0 0-16 14,0 254-68-14,0-172-36 16,0-6-45-16,0-8-16 23,0-9-196-23,20-12-390 0,6-26-316 0</inkml:trace>
    </iact:actionData>
  </iact:action>
  <iact:action type="add" startTime="61938">
    <iact:property name="dataType"/>
    <iact:actionData xml:id="d87">
      <inkml:trace xmlns:inkml="http://www.w3.org/2003/InkML" xml:id="stk87" contextRef="#ctx0" brushRef="#br0">33495 6123 1498 0,'0'0'616'13,"0"0"-152"-13,0 0-167 17,0 0-115-17,0 0-97 14,0 0-40-14,0 0 2 15,-124-50-31-15,84 53-1 23,10 23 5-23,3 4-19 0,19 3 24 15,3-4-11-15,5 1-14 14,0-5 17-14,20 1-9 17,13 4 16-17,10-1 9 13,-1 1-23-13,0 4 5 16,1 2-15-16,-6 2 6 15,-6 0-2-15,-11 4-4 15,-9-4 0-15,-11 0 1 15,0-4 1-15,-11-4-2 15,-35-6 0-15,-11-3 9 14,0-12 3-14,-4-9-11 16,6 0 6-16,12 0 43 15,10-33 8-15,22-14 31 23,11-10-32-23,0 0-30 0,39-11 9 14,14 3-30-14,-3 6-5 16,7 4-1-16,-11 12-24 15,-22 10-73-15,-7 12-176 11,-17 12-549-11</inkml:trace>
    </iact:actionData>
  </iact:action>
  <iact:action type="add" startTime="62786">
    <iact:property name="dataType"/>
    <iact:actionData xml:id="d88">
      <inkml:trace xmlns:inkml="http://www.w3.org/2003/InkML" xml:id="stk88" contextRef="#ctx0" brushRef="#br0">30547 5662 1175 0,'0'0'489'0,"0"0"-182"0,0 0 79 15,0 0-50-15,0 0-90 14,0 0-69-14,0 0-78 15,-94-36-33-15,90 81-8 15,-5 16 27-15,7 24 8 15,2 18 3-15,0 20 21 15,6 12-34-15,36 16-37 16,15 21 13-16,21 2-35 14,3 7-5-14,20 5-2 16,1-8-10-16,-3 2 2 14,-3-7-9-14,-22-9-3 17,-17-3 3-17,-18-11 1 21,-21-14 5-21,-9-22 5 0,-9-17-11 8,0-21 7 14,0-21-7-22,0-25-21 0,0-18-15 14,0-12-97-14,-5 0-71 16,-28-76-148-16,5 5-286 15,2-6-213-14</inkml:trace>
    </iact:actionData>
  </iact:action>
  <iact:action type="add" startTime="63139">
    <iact:property name="dataType"/>
    <iact:actionData xml:id="d89">
      <inkml:trace xmlns:inkml="http://www.w3.org/2003/InkML" xml:id="stk89" contextRef="#ctx0" brushRef="#br0">30894 8063 1564 0,'0'0'556'1,"0"0"-197"20,0 0-27-21,0 0-143 0,0 0-7 8,0 0-36 15,0 0-39-23,81 161-11 0,-44-104-42 8,-13 2-24 14,5 0-15-22,-3-8-9 0,-4-13 5 13,-2-8-11-13,-1-18-3 17,-1-12 3-17,-1 0 0 13,14-4 96-13,-5-34-31 16,16-17-13-16,-7-9-4 15,6-12-48-15,5-4 8 15,-7 0-17-15,14 4-83 15,-14 21-226-15,-13 17-679 0</inkml:trace>
    </iact:actionData>
  </iact:action>
  <iact:action type="add" startTime="63971">
    <iact:property name="dataType"/>
    <iact:actionData xml:id="d90">
      <inkml:trace xmlns:inkml="http://www.w3.org/2003/InkML" xml:id="stk90" contextRef="#ctx0" brushRef="#br0">31909 8042 1139 0,'0'0'503'16,"0"0"-241"-16,0 0 34 15,0 0-14-15,0 0 14 15,0 0 0-15,0 0-67 14,0-97-34-14,0 97-84 16,0 12-21-16,0 33-26 14,0 11-19-14,0 19 12 16,0 5-45-16,4 5-12 14,5-9 10-14,4-13-10 17,4-12-1-17,12-18-52 21,-1-15-38-21,16-18-17 0,6 0-26 16,24-35-96-16,-12-10-378 8,-10-7-393-8</inkml:trace>
    </iact:actionData>
  </iact:action>
  <iact:action type="add" startTime="64236">
    <iact:property name="dataType"/>
    <iact:actionData xml:id="d91">
      <inkml:trace xmlns:inkml="http://www.w3.org/2003/InkML" xml:id="stk91" contextRef="#ctx0" brushRef="#br0">32343 8142 1721 0,'0'0'710'0,"0"0"-204"13,0 0-170-13,0 0-161 16,0 0-99-16,0 0-41 13,0 0 16-13,-6 109 31 17,6-38-29-17,0 6-38 22,0 4 19-22,0-5-25 0,0-9-9 10,0-13-58 10,0-11-149-20,0-17-124 0,0-16-445 9,20-10-305-9</inkml:trace>
    </iact:actionData>
  </iact:action>
  <iact:action type="add" startTime="64452">
    <iact:property name="dataType"/>
    <iact:actionData xml:id="d92">
      <inkml:trace xmlns:inkml="http://www.w3.org/2003/InkML" xml:id="stk92" contextRef="#ctx0" brushRef="#br0">32663 8004 1748 0,'0'0'707'14,"0"0"-146"-14,0 0-257 23,0 0-150-23,0 0 36 0,0 0-43 8,0 0-55 14,0 297-38-22,0-212-38 0,0 0 4 16,0-14-20-16,0-7-26 13,0-17-76-13,24-26-177 17,2-9-332-17,-4-12-318 0</inkml:trace>
    </iact:actionData>
  </iact:action>
  <iact:action type="add" startTime="64658">
    <iact:property name="dataType"/>
    <iact:actionData xml:id="d93">
      <inkml:trace xmlns:inkml="http://www.w3.org/2003/InkML" xml:id="stk93" contextRef="#ctx0" brushRef="#br0">32923 8042 1617 0,'0'0'701'11,"0"0"-153"-11,0 0-277 17,0 0-120-17,0 0 20 21,0 0-17-21,0 0-35 0,4 266-56 15,-4-188-45-15,4-5 9 15,5-6-27-15,6-13-106 16,9-16-167-16,5-12-360 10,-5-17-178-10</inkml:trace>
    </iact:actionData>
  </iact:action>
  <iact:action type="add" startTime="64851">
    <iact:property name="dataType"/>
    <iact:actionData xml:id="d94">
      <inkml:trace xmlns:inkml="http://www.w3.org/2003/InkML" xml:id="stk94" contextRef="#ctx0" brushRef="#br0">33270 8004 1485 0,'0'0'720'5,"0"0"-151"12,0 0-240-17,0 0-158 22,0 0-59-22,0 0-3 0,0 0-59 15,4 114 5-15,23-69-35 16,3-6 1-16,5-1-14 13,7 8-5-13,-1-5 10 16,-1-3-12-16,-3 0 0 14,-2 1 4-14,-13-6-4 17,-14 1 0-17,-3-4 0 14,-5-9 9-14,0-1 3 16,-5-6-12-16,-30-5-12 15,-11-9-18-15,1 0-120 14,-21-23-223-14,9-18-455 17,16-10-954-17</inkml:trace>
    </iact:actionData>
  </iact:action>
  <iact:action type="add" startTime="65144">
    <iact:property name="dataType"/>
    <iact:actionData xml:id="d95">
      <inkml:trace xmlns:inkml="http://www.w3.org/2003/InkML" xml:id="stk95" contextRef="#ctx0" brushRef="#br0">33314 8034 1796 0,'0'0'747'13,"0"0"-264"-13,0 0-240 16,0 0-136-16,0 0-71 14,251-89-13-14,-185 72-23 16,-5 5-57-16,-15 3-220 15,-13 9-717-15</inkml:trace>
    </iact:actionData>
  </iact:action>
  <iact:action type="add" startTime="66591">
    <iact:property name="dataType"/>
    <iact:actionData xml:id="d96">
      <inkml:trace xmlns:inkml="http://www.w3.org/2003/InkML" xml:id="stk96" contextRef="#ctx0" brushRef="#br0">31611 9162 1088 0,'0'0'641'16,"0"0"-259"-16,0 0 106 22,0 0-175-22,0 0-112 0,0 0-41 8,0 0-19 14,-11 0-33-22,11 0-9 0,18 0-8 17,10 0-59-17,14-9-32 13,1 2 28-13,3 7-22 16,2 0-4-16,-4 0 7 15,-13 0-9-15,-9 33 6 15,-9 10-6-15,-13 7-18 14,0 5 17-14,-9 4-8 16,-30-8 9-16,-5-9 1 14,7-13 1-14,4-7 8 16,9-9-10-16,13-10 15 22,4-3 52-22,7 0-2 0,0 0-11 8,0 0-17 13,0 0 10-21,14 0-16 0,23 0-31 15,11 0 0-15,2 0-9 16,7 0 9-16,-2 11-21 13,-16 19 4-13,-4 10-7 17,-22 13 8-17,-9 0-17 16,-4 8-8-16,0-2 40 14,-46 0 2-14,-10-8 12 16,-12-8 12-16,-2-5-1 14,4-9 8-14,10-13-32 16,5-7 6-16,16-9 1 22,11 0-7-22,22 0-38 0,2-68-131 8,26 6-410 23,22-13-464-31</inkml:trace>
    </iact:actionData>
  </iact:action>
  <iact:action type="add" startTime="67109">
    <iact:property name="dataType"/>
    <iact:actionData xml:id="d97">
      <inkml:trace xmlns:inkml="http://www.w3.org/2003/InkML" xml:id="stk97" contextRef="#ctx0" brushRef="#br0">32206 9378 1962 0,'0'0'671'17,"0"0"-161"-17,0 0-212 12,0 0-180-12,0 0-25 17,0 0-33-17,0 0-36 15,186 47 11-15,-169 3-26 16,-4 9 4-16,-13 5-4 21,0 1-9-21,0 3 0 0,-30-1-1 8,-19-9-1 14,6-2 1-22,6-9 2 0,8-14-1 16,9-11 13-16,20-9-5 13,0-13 3-13,16 0-11 16,41 0 0-16,21 0-1 14,67-30-127-14,-21-8-356 18,-10 0-562-18</inkml:trace>
    </iact:actionData>
  </iact:action>
  <iact:action type="add" startTime="67396">
    <iact:property name="dataType"/>
    <iact:actionData xml:id="d98">
      <inkml:trace xmlns:inkml="http://www.w3.org/2003/InkML" xml:id="stk98" contextRef="#ctx0" brushRef="#br0">32997 9458 884 0,'0'0'1105'14,"0"0"-566"-14,0 0-27 16,0 0-207-16,0 0-158 16,0 0-58-16,0 0 47 13,-103 99-26-13,75-14-50 16,10 6-12-16,5 8-42 14,13-6 3-14,0-9-9 16,0-16-17-16,31-21-37 15,8-21-34-15,-4-23 7 15,2-3 49-15,-13-3 15 14,-8-41 17-14,-12-2 9 16,-4-5 12-16,0 5 12 21,0-1-22-21,-24 5-11 0,-2 21 0 10,-14 13-28 11,-1 8-97-21,-5 26-183 0,7 19-468 10,19-2-470-10</inkml:trace>
    </iact:actionData>
  </iact:action>
  <iact:action type="add" startTime="67741">
    <iact:property name="dataType"/>
    <iact:actionData xml:id="d99">
      <inkml:trace xmlns:inkml="http://www.w3.org/2003/InkML" xml:id="stk99" contextRef="#ctx0" brushRef="#br0">33331 9420 1809 0,'0'0'743'14,"0"0"-142"-14,0 0-226 8,0 0-122 14,0 0-122-22,0 0-14 0,0 0-50 16,20 25-67-16,-20 47 0 14,-9 12 0-14,-6 18 0 17,2 4 0-17,4 6 0 13,5-6 0-13,-1-1 0 15,5 13-113-15,0-24-565 16,0-21-1542-16</inkml:trace>
    </iact:actionData>
  </iact:action>
  <iact:action type="add" startTime="68283">
    <iact:property name="dataType"/>
    <iact:actionData xml:id="d100">
      <inkml:trace xmlns:inkml="http://www.w3.org/2003/InkML" xml:id="stk100" contextRef="#ctx0" brushRef="#br0">31259 10975 1194 0,'0'0'672'12,"0"0"-205"-12,0 0 3 15,0 0-117-14,0 0-99 13,0 0-33-14,0 0-83 16,20-101-87-16,13 84 6 17,8 9-42-17,14 4 1 14,-11 4-3-14,4 0-13 16,-13 7 0-16,-13 31-8 21,-14 5-55-21,-8 8 27 0,0 4-25 14,-35-5 10-14,-15-3 42 17,4-3 7-17,3-20 1 13,14-7 1-13,14-8 0 16,8-9 0-16,7 0 24 14,0 0 24-14,0-5-11 16,0-16-19-16,0 0 1 22,7 4-19-22,-1 4 0 0,-1 8-1 8,-5 2 1 14,4 3-41-22,-4 0-49 0,0 0-46 8,4 0-10 14,7 0-123-22,-2 0-493 0,0 3-823 0</inkml:trace>
    </iact:actionData>
  </iact:action>
  <iact:action type="add" startTime="69077">
    <iact:property name="dataType"/>
    <iact:actionData xml:id="d101">
      <inkml:trace xmlns:inkml="http://www.w3.org/2003/InkML" xml:id="stk101" contextRef="#ctx0" brushRef="#br0">30962 10857 371 0,'0'0'856'15,"0"0"-515"-15,0 0 23 15,0 0 5-15,0 0-102 21,0 0 6-21,0 0-1 0,-11-29-65 10,11 29-14 10,0 0-21-20,0 0-49 0,0 24-9 16,0 23-1-16,0 17-52 14,0 7-61-14,0 14 0 16,0-5 0-15,0 1 0 13,0-5 0-14,0-11 0 16,0-9 0-16,0-17 0 14,0-2-48-14,5-21-227 15,25-16-246-15,5 0-290 16,-4-25-598-16</inkml:trace>
    </iact:actionData>
  </iact:action>
  <iact:action type="add" startTime="69386">
    <iact:property name="dataType"/>
    <iact:actionData xml:id="d102">
      <inkml:trace xmlns:inkml="http://www.w3.org/2003/InkML" xml:id="stk102" contextRef="#ctx0" brushRef="#br0">31469 10874 1300 0,'0'0'630'6,"0"0"-305"9,0 0 153-15,0 0-248 16,0 0-126-16,0 0 30 14,0 0-11-13,-78 34 26 15,53 9 25-16,-1 7-48 12,7 5-34-12,3-1-49 16,8-2-29-15,8-10-7 13,0-4-5-14,0-9-2 15,19-11 0-15,18-4 1 23,18-14 7-23,0 0-7 0,12 0-1 15,-1-32 0-15,-7-6-6 15,-13-8 6-15,-16-5 0 14,-19-4 0-14,-11 0 40 16,0 4 2-16,-11 9-7 14,-32 4 9-14,-5 17-44 17,-3 13 0-17,-3 8 0 13,-3 0 0-13,7 29-15 16,17 18-114-16,29 16-219 14,4-8-390-14,0-13-357 0</inkml:trace>
    </iact:actionData>
  </iact:action>
  <iact:action type="add" startTime="69784">
    <iact:property name="dataType"/>
    <iact:actionData xml:id="d103">
      <inkml:trace xmlns:inkml="http://www.w3.org/2003/InkML" xml:id="stk103" contextRef="#ctx0" brushRef="#br0">32112 10967 1363 0,'0'0'760'13,"0"0"-279"-13,0 0 40 16,0 0-256-16,0 0-128 14,0 0-10-14,0 0-19 16,-70 84-37-16,46-28-25 14,6-1-37-14,10 2 6 16,8-17-15-16,0-2-15 14,30-11 9-14,23-18-30 24,3-9-1-24,8 0 20 0,-3-6-8 14,-17-26 25-14,-7-6-6 17,-17 0 6-17,-16-12 34 13,-4 9 19-13,0-1 1 17,-29-1 3-17,-8 5-42 14,-2 5-8-14,-3 3-7 16,12 13-72-16,15 17-115 13,15 0-301-13,0 0-421 0</inkml:trace>
    </iact:actionData>
  </iact:action>
  <iact:action type="add" startTime="70113">
    <iact:property name="dataType"/>
    <iact:actionData xml:id="d104">
      <inkml:trace xmlns:inkml="http://www.w3.org/2003/InkML" xml:id="stk104" contextRef="#ctx0" brushRef="#br0">32586 10857 1320 0,'0'0'975'13,"0"0"-434"-13,0 0-80 17,0 0-184-17,0 0-138 15,0 0-19-15,0 0-33 15,258-76-48-15,-201 64-39 14,-11 12 25-14,-9 0-24 15,-13 0 1-15,-7 21 7 15,-4 25-3-15,-8 17 31 16,-5 10-26-16,0 3-10 22,0 7 21-22,0-4-21 0,0-3-1 8,2-8-24 7,2-13-83-15,1-16-160 23,-1-15-248-23,0-17-259 0,-4-7 18 0</inkml:trace>
    </iact:actionData>
  </iact:action>
  <iact:action type="add" startTime="70375">
    <iact:property name="dataType"/>
    <iact:actionData xml:id="d105">
      <inkml:trace xmlns:inkml="http://www.w3.org/2003/InkML" xml:id="stk105" contextRef="#ctx0" brushRef="#br0">32761 11210 1445 0,'0'0'731'17,"0"0"-140"-17,0 0-222 13,0 0-165-13,0 0-141 16,0 0-63-16,271-79-123 15,-179 50-674-15</inkml:trace>
    </iact:actionData>
  </iact:action>
  <iact:action type="add" startTime="71012">
    <iact:property name="dataType"/>
    <iact:actionData xml:id="d106">
      <inkml:trace xmlns:inkml="http://www.w3.org/2003/InkML" xml:id="stk106" contextRef="#ctx0" brushRef="#br0">30062 5941 1018 0,'0'0'537'17,"0"0"-200"-17,0 0 53 22,0 0-43-22,0 0-88 0,0 0-53 8,0 0-31 15,4-59-39-23,-4 59-22 0,0 0 14 15,0 33-47-15,0 27 30 13,0 20-38-13,0 21-22 16,0 22 0-15,0 15-21 14,0 14-6-15,0 9 4 15,20 4-28-15,6 3 0 15,-4 1 0-15,0 7 0 15,2 1 0-15,-9 1 0 14,-2 8 0-14,-4-2 0 17,4-9 0-17,-9-3 0 21,1-8 0-21,-1-14 0 0,-2-6 0 17,3-13 0-17,-5-4 0 13,6 0 0-13,-6-5 0 16,0-7 0-16,0-3 0 15,0-15 0-15,0-10 0 15,0-18 0-15,5-14 0 14,-5-21 0-14,4-9-33 17,-4-16-21-17,0-9-26 14,4 0-35-14,-4-9-22 16,0-33-110-16,0-43-123 14,0 5-225-14,0 4-91 0</inkml:trace>
    </iact:actionData>
  </iact:action>
  <iact:action type="add" startTime="71471">
    <iact:property name="dataType"/>
    <iact:actionData xml:id="d107">
      <inkml:trace xmlns:inkml="http://www.w3.org/2003/InkML" xml:id="stk107" contextRef="#ctx0" brushRef="#br0">30001 9293 1483 0,'0'0'716'0,"0"0"-153"17,0 0-88-17,0 0-240 13,0 0-47-13,0 0-44 16,0 0-77-16,-14-38-25 15,32 47-13-15,17 29 1 15,2 12 13-15,0 18-34 14,5 4-3-14,-3 8-3 16,0-4 5-16,-12-12-9 14,-3-7 1-14,0-17 0 16,-11-13 3-16,-4-15-3 22,-5-7 0-22,0-5 3 0,-4 0-1 16,7-17 4-16,2-12-6 14,2-7 0-14,2-2 6 17,9-3-6-17,4-3 0 13,4-3 8-13,12 6-7 17,-3-6-2-17,-6 9 1 13,-9 8-14-13,-7 10 4 16,-8 2-85-16,-9 18-185 14,0 0-461-14,-13 0-1247 0</inkml:trace>
    </iact:actionData>
  </iact:action>
  <iact:action type="add" startTime="73258">
    <iact:property name="dataType"/>
    <iact:actionData xml:id="d108">
      <inkml:trace xmlns:inkml="http://www.w3.org/2003/InkML" xml:id="stk108" contextRef="#ctx0" brushRef="#br0">28173 12294 1295 0,'0'0'848'8,"0"0"-530"7,0 0 62-15,0 0-66 15,0 0-189-14,0 0-80 12,0 0-28-13,-61-15-8 16,57 52 6-16,-3-4-7 23,7-4-8-23,0-11 1 0,0-10 0 8,0-8-1 13,0 0 78-21,0 0-15 0,11-21-6 14,-6-13-39-14,-1-5-10 16,-4 1 5-16,0 6-11 15,-20 6 17-15,-17 14 8 15,-7 12-25-15,-17 0 19 14,0 39-21-14,-7 36 8 17,7 17 25-17,17 14-23 14,25 4 2-14,19 0-12 16,0-8 1-15,24-18 11 12,37-19-12-13,16-18-10 16,14-26 9-16,1-21-13 21,4 0 12-21,-17-12-11 0,-9-26 10 17,-15-15 3-17,-21 1 0 14,-14 4 1-14,-9 2 11 16,-7 14-6-16,-4 14 10 13,0 18 1-13,0 0-11 16,0 18-4-16,0 32-2 14,0 10 0-14,0-3-1 16,0-2 1-16,22-17-1 14,22-13 1-14,2-18-46 16,4-7 46-16,-2 0-8 14,-8-38 8-14,-10-11 10 17,-15-10-9-17,-10-6 7 14,-5 5-4-14,0-3-2 16,-29 12 26-16,-3 8-22 22,-12 18 6-22,2 21-9 0,7 4-3 15,0 26-1-15,14 28-9 14,3 13 4-14,18-3 0 16,0 0 6-16,24-18 0 14,35-9-2-14,2-17-14 17,14-20 15-17,-5 0-8 14,-5-6 3-14,-6-26 6 16,-19-12 0-16,-5-3 1 14,-18 6 25-14,-2 3-5 15,-8 8 9-15,-3 4-24 14,-4 18 3-14,5 8-2 22,-5 0-7-22,4 3-19 0,-2 35 19 16,9 12 0-16,2-4-3 14,13-1 3-14,-4-12-16 16,11-5 14-16,4-18-19 15,-4-3 6-15,0-7 14 15,-5 0 2-15,1-26 3 14,-5-12-4-14,2-6 1 16,-6 1 22-16,4 6-8 15,-3 3 7-15,-10 13 8 15,5 7-16-15,-8 14 2 17,1 0-16-17,9 5-1 15,-5 28 1-15,0 6 1 15,4 1 5-15,-1-13 0 14,-5 1 0-14,-1-18-11 16,-3-10 5-16,2 0 0 21,10 0 0-21,8-16 0 0,-3-22 0 15,6 4 8-15,-8 1-7 15,-2 7 5-15,-11 13-6 14,-1 5 0-14,5 8 14 17,-2 0-14-17,9 0 0 13,6 24-1-13,0 2 2 17,7 4-1-17,9-7 0 14,2-6-4-14,1-14-8 16,-3-3 12-16,6 0-10 22,-11-31 9-22,-4-14 2 0,-5-16 5 9,-6-1-6 12,-11-11-4-21,0 2 4 0,-2 3 1 16,-5 9 8-16,-4 13 17 13,0 19 17-13,0 24 32 18,0 3-41-18,0 30-31 14,0 46-3-14,0 25 0 15,0 26 0-15,0 21 0 14,0 4 0-14,9-2 0 16,17-6 0-16,-4-18 0 14,2-20 0-14,-4-26-36 16,-12-31-89-16,-3-29-109 23,-5-20-79-23,0 0-34 0,0-90-415 7,-13 2 23 23,-7-1 17-30</inkml:trace>
    </iact:actionData>
  </iact:action>
  <iact:action type="add" startTime="74564">
    <iact:property name="dataType"/>
    <iact:actionData xml:id="d109">
      <inkml:trace xmlns:inkml="http://www.w3.org/2003/InkML" xml:id="stk109" contextRef="#ctx0" brushRef="#br0">30265 12772 504 0,'0'0'738'1,"0"0"-213"15,0 0-128-16,9-215 100 14,17 189-216-14,-4 14-93 16,11 12-105-16,-1 0-50 14,8 24-8-14,-10 14-25 17,-6 14-5-17,-6-2-29 13,-18 1-38-13,0-5-15 15,0 7 32-15,-31-15 29 15,7-6 26-15,7-7 21 17,6-14 5-17,11-11 17 21,0 0 2-21,11-4 63 0,35-40-66 9,15-11-42 12,4-13-20-21,12-8-20 0,-7-5 12 15,-5-3 28-15,-12-1 0 15,-16 1 37-15,-13 5 31 13,-11 26 17-13,-13 14 47 16,0 33 0-16,0 6-47 14,0 14-29-14,-17 48-38 18,-7 18 3-18,11 8 1 12,2 6-2-12,11-2-2 16,0-11-18-16,28-8 0 23,31-23-3-23,7-15 9 0,8-20-6 15,0-15 1-15,3 0-1 15,-7-15 6-15,-18-25-6 16,-13-2 0-16,-17 1-3 15,-17-7 14-15,-5 5-11 16,0 5 0-16,-11 14-7 14,-16 15 6-14,-8 9-11 15,9 0-4-15,-9 46 15 14,18 9-12-14,8 9 13 16,9-1 0-16,0-6 0 14,18-9-5-14,32-11 5 16,4-22-25-16,8-9-19 14,10-6 10-14,-7-9 24 17,-10-29 10-17,-9-11 1 21,-9 4 11-21,-13-5-10 0,0-2 22 9,-4 5 10 12,-7 14-26-21,2 11 8 0,-10 14-1 17,-1 8-15-17,0 0 3 12,9 33-1-12,-4 10-2 18,-2 5 3-18,4-7-3 12,-3-3 0-12,1-11 5 18,-4-10-4-18,8-11 2 13,-5-6-3-13,3 0 0 17,9 0 2-17,6-12-2 12,0-14 0-12,7 1 0 18,0 0 6-18,0 4 1 14,-5 4-7-14,1 3 0 21,-10 7 12-21,-1 7-11 0,-3 0 13 16,3 0-14-16,-1 21 1 13,-6 14 6-13,-2-7-7 18,-9-3-28-18,6-1 7 12,-6-16-24-12,5-8 25 17,8 0 13-17,9-8-14 14,4-24 20-14,13-6 1 16,-4 4-5-16,4 9 4 13,-1 7 1-13,-1 15 0 17,-9 3 0-17,-4 0 1 23,0 12 24-23,-6 18-4 0,4-5-3 14,-7 1-9-14,9-5-3 15,4-12-6-15,-4-9 0 16,3 0 0-16,-8 0 9 14,-3-26-9-14,-3-9-6 16,-13-6 6-16,0-6-38 14,0 5 16-14,0-1-16 16,0 14-10-16,0 8 48 14,-9 21-18-14,5 0-9 16,-1 21 27-16,-6 30 0 14,7 8 13-14,4 0 7 17,0-8-20-17,0-8 21 21,4-16-21-21,20-13 1 0,7-14 15 9,-5 0-10 12,5-3 29-21,-5-28-10 0,2-6-25 17,-4 3 15-17,-6 4-15 14,-3 9 0-14,-2 13 2 15,0 8 4-15,-8 0-12 15,1 0-2-15,3 17 2 16,2 12 5-16,2 1 1 14,5-1-1-14,-3-8-49 15,5-12-10-15,-3-9 20 13,7 0 1-13,0-21 3 16,-4-20 34-16,-1-11-2 16,-10-12 4-16,-4 1 8 15,-1-9-7-15,-4 0 23 22,4 0 9-22,1 9-15 0,-1 16 60 8,0 27-3 14,3 20-21-22,4 0-28 0,-7 39-8 14,-4 27 28-14,5 19-46 16,-5 4 17-16,0 3-14 13,0-11-3-13,0-14 0 17,4-16 0-17,5-25 6 15,0-20-5-14,15-6-1 14,8-20 0-15,16-25 6 16,9-11-5-16,2 1 1 14,9 8-2-14,13 9-54 15,-20 14-312-15,-15 10-1084 0</inkml:trace>
    </iact:actionData>
  </iact:action>
  <iact:action type="add" startTime="76437">
    <iact:property name="dataType"/>
    <iact:actionData xml:id="d110">
      <inkml:trace xmlns:inkml="http://www.w3.org/2003/InkML" xml:id="stk110" contextRef="#ctx0" brushRef="#br0">27892 13875 1094 0,'0'0'662'20,"0"0"-167"-20,0 0-151 0,0 0 22 9,0 0-169 11,0 0-72-20,0 0-12 0,-215-33-29 17,176 86-16-17,-5 12-4 14,14 2-25-14,12-8-19 16,18-8-20-16,0-13 4 13,18-16-5-13,30-22 2 17,13 0 7-17,0-26-3 13,-4-29-4-13,-13-8 11 17,-22-13-12-17,-16 0 0 15,-6 0 15-15,0 2 20 15,0 10 4-15,0 20 1 22,-6 8 10-22,6 14 14 0,0 15-19 8,0 7-28 13,24 0 0-21,24 0-16 0,9 33 0 14,4 9 8-14,-7 24-9 18,1 11 3-18,-13 22-3 12,-18 13-6-12,-11 14-2 16,-9 9 9-16,-4 9-1 14,0-5 6-14,0 3-6 16,0-15 0-16,0-9-6 14,4-28-12-14,20-19 2 16,9-24-26-16,11-35 3 15,11-12-11-15,1 0 20 17,-3-47 30-17,-7-15-15 20,-22-20 9-20,-20-6 6 0,-4-9 7 16,-13-9 26-16,-44 1-1 15,-8 10-17-15,-1 10 2 17,14 26-17-17,14 30-40 13,19 24-73-13,19 5-238 16,0 34-512-16,37-1-440 0</inkml:trace>
    </iact:actionData>
  </iact:action>
  <iact:action type="add" startTime="77027">
    <iact:property name="dataType"/>
    <iact:actionData xml:id="d111">
      <inkml:trace xmlns:inkml="http://www.w3.org/2003/InkML" xml:id="stk111" contextRef="#ctx0" brushRef="#br0">29100 14159 1667 0,'0'0'678'25,"0"0"-157"-25,0 0-189 0,0 0-92 13,0 0-84-13,0 0-29 17,0 0-62-17,-201-98-22 14,157 132-32-14,16 8 2 15,8 4-7-15,16 1-6 14,4-9 0-14,0-17-27 16,31-7-85-16,14-14 44 14,-1 0 16-14,-2-18 29 17,-7-20 16-17,-9 0 7 13,-7-5 9-13,-3 14-8 17,-7 4 11-17,-5 17 26 21,0 8-22-21,1 0-2 0,3 20-14 14,1 27 0-13,6 12 17 14,9-12-17-15,9-5-72 15,4-17-87-15,14-16-58 15,-3-9 21-15,-5-26 94 14,1-33 82-14,-13-12 20 15,-5-10 83-15,-9 1 72 14,-8-5-12-14,0 5-25 16,-5 5-13-16,3 13-17 15,-3 19-35-15,1 18 26 15,1 25-35-15,-6 0-43 15,0 36 14-15,0 31 6 16,0 18 11-16,5 9-25 16,-1-2-1-16,2-8 5 22,-3-11-11-22,1-28-11 0,5-15 1 15,0-21-16-15,1-9 20 15,6 0 5-15,-3-34 1 14,9-12 0-14,8 4 0 17,1-1 0-17,6 5-1 13,2 21 3-13,3 1-1 15,8 16-1-15,-10 0 0 15,3 8-4-15,-6 30 4 16,-13 16-1-16,-15-2-23 22,-9 2-43-22,0 1 23 0,-4-8 8 8,-33-9 20 14,0-13 16-22,-7-12 1 0,2-13 20 16,9 0 12-16,12 0-26 14,3-17 13-14,18-4-20 17,0-5 6-17,39 1-3 13,23 0-3-13,16-5-9 17,8-4-18-17,3 1-27 14,-4-5 24-14,-19 3 7 16,-18 6 23-16,-22 8 8 14,-10 9 52-14,-16 12 48 15,0 0-5-15,0 0-67 14,-24 21-12-14,-3 20-24 16,1-3 1-16,9 9 4 23,6 0-4-23,11-9-1 0,0-13 7 13,35-3-7-13,6-19-16 16,3-3-4-15,-7 0-15 12,-4-12 34-13,-20-22 0 16,-2-4 1-16,-11-4-1 14,0-5 7-14,0 0-13 16,0 1 7-16,0 0 0 16,0 12-8-16,0 4 14 15,9 13-6-15,10 13 29 14,3 4-29-14,7 0 15 15,3 18-12-15,5 23 7 16,-2 6 11-16,5 7-10 15,-10 1-11-15,-6-8 0 21,0-5-24-21,-10-16-2 0,-1-9-7 16,-7-13-10-16,-1-4 43 14,-5 0 1-14,4-16 0 16,7-19-1-16,2 1 0 13,0-3 0-13,11-1 0 17,5 7-1-17,-1 10-1 14,7 9 4-14,0 3 4 15,-2 9 1-15,0 0-5 14,-1 5 17-14,8 20-11 16,-3 4-8-16,7-8 22 22,1-4-22-22,8-12 2 0,-3-5 8 17,7 0-9-17,-7-22 13 15,-10-20-13-15,-5-4 8 14,-18-5 30-14,-4-4-26 14,-13 0 2-14,0 9 0 17,0 2-9-17,-9 13 2 15,-17 24-8-15,-9 7-6 15,5 7 0-15,-5 51 6 14,8 10 0-14,6 12 5 16,16 1-5-16,5-5-30 14,15-5-99-14,69-16-237 16,-8-13-427-16,-2-16-551 0</inkml:trace>
    </iact:actionData>
  </iact:action>
  <iact:action type="add" startTime="78612">
    <iact:property name="dataType"/>
    <iact:actionData xml:id="d112">
      <inkml:trace xmlns:inkml="http://www.w3.org/2003/InkML" xml:id="stk112" contextRef="#ctx0" brushRef="#br0">30722 15028 2199 0,'0'0'719'14,"0"0"-206"-14,0 0-215 16,0 0-131-16,0 0-109 15,0 0-31-15,0 0 14 15,0 142-41-15,0-69 6 15,0-6-12-15,4-5-42 15,31-16-59-15,7-16-17 15,-1-22 31-15,9-8 64 14,-10-6 17-14,1-34 12 16,5-7 3-16,-15-9 15 23,-1 6 23-23,-3 1 2 0,-3 11-4 16,-5 14-16-16,-6 11-22 13,-4 13 0-13,0 0 5 16,-5 30 4-16,3 12 19 14,-3 10-13-14,-4-2-16 16,7-12-11-16,2-9-65 15,4-10-43-15,4-19-7 17,14 0 41-17,-5-21 68 12,13-26 16-12,-2-6 2 16,5 3 5-16,-5 3-5 14,-4 18 33-14,-5 8 50 16,-1 21-23-15,-10 0 4 13,-4 24 19-14,9 23-32 23,-9 14-2-23,9-11-50 0,2-3-15 15,9-8-56-15,6-37-67 15,3-2-24-15,4 0 50 14,4-41 34-14,-11-26 38 16,-6-7 22-16,-5-6 18 14,-6-4 55-14,-13-1 18 16,-3 0 27-16,5 14 13 13,-6 10-22-13,-5 28 35 17,0 28-33-17,0 5-40 15,0 47-20-15,0 43 21 15,-22 28-12-15,0 29-17 15,5 14 5-15,1 9-30 15,10-12 0-15,1-23 0 22,5-25 0-21,0-25-9-1,18-39-33 13,15-42-32-13,-1-4 2 16,1-38 27-16,-4-30-31 14,-16-12 28-14,-13-17-17 16,0-8-28-16,-5-10-10 14,-32 4-10-14,-7 5 40 17,7 21 63-17,9 26 10 14,13 21 45-14,2 21 22 15,13 8-10-15,0 9 4 15,4 0-14-15,40 0-32 15,12 0 19-15,14-8-34 17,11-5 1-17,-6-4 2 21,3 0-2-21,-23 1-1 0,-14 2 0 9,-17 11 0 12,-17 3 56-21,-7 0 3 0,0 0-4 14,0 12-5-14,0 26-32 16,0-3 9-16,0 6-21 15,0-3 3-15,0 0 9 15,26-12-18-15,14-5 0 15,10-12-18-15,2-9-35 15,-6 0-14-15,-9-21 8 14,-15-17 2-14,-22-5 39 16,0-4-96-16,-50-33-36 16,-11 13-116-16,-14 3-630 0</inkml:trace>
    </iact:actionData>
  </iact:action>
  <iact:action type="add" startTime="79672">
    <iact:property name="dataType"/>
    <iact:actionData xml:id="d113">
      <inkml:trace xmlns:inkml="http://www.w3.org/2003/InkML" xml:id="stk113" contextRef="#ctx0" brushRef="#br0">30741 14476 2488 0,'0'0'833'14,"0"0"-336"-14,0 0-293 16,0 0-130-16,0 0-74 14,0 0-159-14,0 0-808 0</inkml:trace>
    </iact:actionData>
  </iact:action>
  <iact:action type="add" startTime="80497">
    <iact:property name="dataType"/>
    <iact:actionData xml:id="d114">
      <inkml:trace xmlns:inkml="http://www.w3.org/2003/InkML" xml:id="stk114" contextRef="#ctx0" brushRef="#br0">25634 16494 1024 0,'0'0'355'22,"0"0"-42"-22,0 0 6 0,0 0 8 13,0 0-57-13,0 0 70 18,0 0-54-18,0-72-36 12,13 64-40-12,7-5-108 17,8-4-69-17,16 4-8 14,10-3-24-14,8 7 6 16,3 0-1-16,-4 9-6 13,-12 0 12-13,-6 0-12 17,-21 26-9-17,-2 16 1 22,-16 8 9-22,-4 9-1 0,0 5 5 9,-9 4-4 13,-19-9-2-22,-5-4-12 1,5-17 7 13,10-5 5-14,-4-10 1 14,18-20 0-14,4 2 6 16,0-5-6-16,0 0 27 14,0 0-3-14,26-8-10 16,14-15-5-16,12 7-9 14,9-1 0-14,0 9 1 15,5 8-1-15,-9 0 0 15,-7 8 0-15,-11 25-7 16,-8 10-11-16,-13 13-17 13,-14-8 11-13,-4-2 5 17,0 1 10-17,-42-9 8 15,-8 0 2-15,-15-8 15 23,-3-18 15-23,-4 0-20 0,2-7 5 14,4-5-4-14,9 0-11 17,11 0 0-17,11 0-1 13,16 0-109-13,19 0-151 16,0-12-399-16,15-5-589 0</inkml:trace>
    </iact:actionData>
  </iact:action>
  <iact:action type="add" startTime="81110">
    <iact:property name="dataType"/>
    <iact:actionData xml:id="d115">
      <inkml:trace xmlns:inkml="http://www.w3.org/2003/InkML" xml:id="stk115" contextRef="#ctx0" brushRef="#br0">26917 16355 2067 0,'0'0'840'1,"0"0"-311"-1,0 0-203 15,0 0-133-15,0 0-112 15,0 0-21-15,0 0-60 16,0 159 0-16,0-65 0 14,0 11 0-14,-5 10 0 16,1-6 0-16,4-19 0 15,-6-7 0-15,6-16 0 15,0-21 0-15,0-25-111 15,28-21-399-14,16-12-275 15,2-35-633-16</inkml:trace>
    </iact:actionData>
  </iact:action>
  <iact:action type="add" startTime="81338">
    <iact:property name="dataType"/>
    <iact:actionData xml:id="d116">
      <inkml:trace xmlns:inkml="http://www.w3.org/2003/InkML" xml:id="stk116" contextRef="#ctx0" brushRef="#br0">27441 16476 1746 0,'0'0'766'7,"0"0"-205"7,0 0-245-14,0 0-116 16,0 0-119-16,0 0 25 13,0 0-53-13,271-62-47 17,-234 62 19-17,-8 25-25 21,-16 12 0-21,-13 10-1 0,0 8-47 16,0 4 19-15,-35-3 1 13,-9-6 19-14,-4-7 7 9,0-10 4 12,15-7 19-21,18-17 18 0,2-1-9 16,13-8 0-16,0 0 7 15,17 0 13-15,27 0-8 15,17 0-30-15,22 0-11 14,0 4 7-14,7 13-2 15,-16 13-5-15,-12 5-1 15,-14 3-6-15,-18 9 0 16,-21 0 6-16,-9-1-7 14,0 5 7-14,-35-5 0 15,-17-8 17-14,-14-13-3 21,0-4-14-22,-3-8 62 0,7-13-62 8,12 0 0 14,6 0 0-22,16-20 0 0,28-57-92 15,0 1-363-15,41 2-548 0</inkml:trace>
    </iact:actionData>
  </iact:action>
  <iact:action type="add" startTime="81803">
    <iact:property name="dataType"/>
    <iact:actionData xml:id="d117">
      <inkml:trace xmlns:inkml="http://www.w3.org/2003/InkML" xml:id="stk117" contextRef="#ctx0" brushRef="#br0">28385 16431 1600 0,'0'0'903'8,"0"0"-331"6,0 0-86-14,0 0-279 16,0 0-137-16,0 0-7 22,0 0-13-22,230-76-20 0,-171 76-30 9,-9 0 1 12,-2 29 2-21,-8 26-3 0,-18 8 0 14,-5 17 0-14,-13 13 2 16,-4 9 11-16,0-5-13 15,0-3 1-14,0-19 8 13,-13 3-8-14,5-14 6 14,1-13-1-14,3-13-6 16,-1-12-60-16,1-10-147 14,2-16-138-14,2 0-300 16,-5-16-399-16</inkml:trace>
    </iact:actionData>
  </iact:action>
  <iact:action type="add" startTime="82104">
    <iact:property name="dataType"/>
    <iact:actionData xml:id="d118">
      <inkml:trace xmlns:inkml="http://www.w3.org/2003/InkML" xml:id="stk118" contextRef="#ctx0" brushRef="#br0">28589 17005 2027 0,'0'0'668'6,"0"0"-318"10,0 0-91-16,0 0-163 15,275-27-96-15,-113 6-190 15,4 1-745-15</inkml:trace>
    </iact:actionData>
  </iact:action>
  <iact:action type="add" startTime="82545">
    <iact:property name="dataType"/>
    <iact:actionData xml:id="d119">
      <inkml:trace xmlns:inkml="http://www.w3.org/2003/InkML" xml:id="stk119" contextRef="#ctx0" brushRef="#br0">29716 17033 1192 0,'0'0'597'16,"0"0"-112"-16,0 0 48 14,0 0-175-14,0 0-63 16,0 0-33-16,0 0-88 22,-111 0-36-22,107 0-76 0,4 0-62 9,0 0 0 11,0 0 0-20,0 0 0 0,24 0 0 17,32 0 0-17,28 0 0 13,25-6 0-13,9 3 0 18,-2-5 0-18,-25 8 0 13,-21-11 0-13,-30 11 0 16,-27 0 0-16,-13 0 0 13,0 0 0-13,0 0-249 17,0 0-872-17</inkml:trace>
    </iact:actionData>
  </iact:action>
  <iact:action type="add" startTime="84385">
    <iact:property name="dataType"/>
    <iact:actionData xml:id="d120">
      <inkml:trace xmlns:inkml="http://www.w3.org/2003/InkML" xml:id="stk120" contextRef="#ctx0" brushRef="#br0">30831 16637 743 0,'0'0'911'22,"0"0"-609"-22,0 0 81 0,0 0-10 16,0 0-167-16,0 0-81 14,0 0 6-14,-20-8 43 16,20-5-38-16,0-4-23 14,0-4-49-13,7-5-16 14,15 2 17-15,6-2-43 14,9 5-14-14,9 9 2 16,-2-2-10-16,13 14 0 22,-5 0 8-22,-4 0-8 0,-13 35 0 16,0 7-2-16,-22 8-13 15,-13 14-18-15,0-5-15 15,0 5 5-15,-37-14 13 14,-9-3-8-14,3-9 37 16,5-12-4-16,10-8 5 14,13-15 28-14,8 3-1 15,7-6 24-15,0 0 9 15,0 0 8-15,0 0-13 17,15 0-38-17,27 0-17 13,2 0 2-13,17 0-2 16,11 0 0-16,-2 2-1 22,-4 25-4-22,-10 3-5 0,-14 8-20 8,-14-9-11 14,-15 9 11-22,-13 4-10 0,-6-4 40 16,-40 0 0-16,-20 0 7 14,-17-8 19-14,-6 1 2 16,1-15-1-15,1-3-6 12,17-9-13-13,26-4 10 16,7 0-18-16,28 0-9 14,9-26-126-14,46-12-358 16,7 0-612-16</inkml:trace>
    </iact:actionData>
  </iact:action>
  <iact:action type="add" startTime="85707">
    <iact:property name="dataType"/>
    <iact:actionData xml:id="d121">
      <inkml:trace xmlns:inkml="http://www.w3.org/2003/InkML" xml:id="stk121" contextRef="#ctx0" brushRef="#br0">31865 16752 441 0,'0'0'332'14,"0"0"42"-14,0 0 12 16,0 0-27-16,0 0 16 14,0 0-79-14,0 0-12 17,-40-47-66-17,40 43-61 13,0-1-15-13,0 2-7 16,0-6-18-16,0 0 33 14,0-8-69-14,14 5-31 15,16-18-7-14,1 13-13 14,6-12-1-15,7 11-29 15,-3 6 1-15,-2 12 4 15,-8 0-5-15,-5 12 0 16,-8 35-1-16,-14 8 2 21,-4 22-5-21,0 7 4 0,-13 5-11 16,-35-4 11-16,-9-3 0 15,0-14 0-15,-4-9 0 16,4-9 11-16,16-16-1 13,12-9-10-13,14-20 1 17,15-1 22-17,0-4-12 14,0 0 7-14,0 0 14 15,20 0-32-15,17 0 0 14,20-4 0-14,4-1 0 16,4-2 0-16,-6 7 0 21,-8 0-8-21,-18 0 8 0,-9 0-12 17,-16 0 11-17,-1 0-23 14,-7 0-21-14,0 0 3 15,0 0-18-15,0 0-114 16,22 0-137-16,-3 0-400 16,12 0-228-16</inkml:trace>
    </iact:actionData>
  </iact:action>
  <iact:action type="add" startTime="86226">
    <iact:property name="dataType"/>
    <iact:actionData xml:id="d122">
      <inkml:trace xmlns:inkml="http://www.w3.org/2003/InkML" xml:id="stk122" contextRef="#ctx0" brushRef="#br0">32555 16811 1770 0,'0'0'606'7,"0"0"-77"15,0 0-175-22,0 0-151 0,0 0-107 14,0 0-28-14,0 0-1 16,-24 84 59-16,20-11-43 14,0 2-31-14,4 0-16 16,0-8-25-16,4-8-1 14,29-12-10-14,4-18 0 16,13-11 3-16,-6-18-2 14,13 0 7-14,-5-14 3 17,-8-24-1-17,-9-9 14 14,-9-7 4-14,-17-1-28 15,-9-2 0-15,0 2 0 14,-5 5 0-14,-34-5 0 16,-7 4 0-16,-4 13 0 15,-5 12 0-15,14 9 0 22,4 17-74-21,13 0-190-1,13 17-262 8,11 0-440-8</inkml:trace>
    </iact:actionData>
  </iact:action>
  <iact:action type="add" startTime="86603">
    <iact:property name="dataType"/>
    <iact:actionData xml:id="d123">
      <inkml:trace xmlns:inkml="http://www.w3.org/2003/InkML" xml:id="stk123" contextRef="#ctx0" brushRef="#br0">33100 16393 1756 0,'0'0'715'3,"0"0"-149"14,0 0-210-17,0 0-133 23,0 0-107-23,0 0-29 0,0 0-54 7,135-115-12 15,-100 115-14-22,4 0-6 0,-1 2 0 17,-10 35-1-17,-11 2-46 14,-6 14-23-14,-11 7 1 16,0-1 23-16,-15 4 12 13,-16-17 20-13,-3 1 13 16,12-21 6-16,2-14 27 13,13-3 6-13,7-6-6 17,0-3 22-17,0 0 17 15,31 0-43-15,15 0-1 15,11 9-27-15,4 8 0 15,0 4-2-15,-15 13-17 15,0 5 3-15,-24 6-1 21,-9 7-7-21,-13-6 16 0,0-1-16 15,-13-4 8-15,-31 2 5 16,-50 8-109-16,11-5-230 10,-9-21-808-10</inkml:trace>
    </iact:actionData>
  </iact:action>
  <iact:action type="add" startTime="87981">
    <iact:property name="dataType"/>
    <iact:actionData xml:id="d124">
      <inkml:trace xmlns:inkml="http://www.w3.org/2003/InkML" xml:id="stk124" contextRef="#ctx0" brushRef="#br0">26440 17692 1320 0,'0'0'546'25,"0"0"-241"-25,0 0 203 0,0 0-179 13,0 0-129-13,0 0-64 16,0 0-2-16,-11 4-43 15,11 22-41-15,0 20 26 15,16-3 4-15,21 18-55 14,20-2-10-14,21-12-4 16,29-9-10-16,20-17 11 14,17-13-12-14,20-8-7 16,11 0 6-16,0-38 1 14,0-8 0-14,-20-1 2 17,-19-1 4-17,-25 10 13 13,-32 7-19-13,-14 21 6 16,-17 10-4-16,-6 0-2 14,-1 21 0-14,3 26 1 17,2-6 0-17,6 11 8 22,10-10-9-22,3-4-4 0,10-12-2 14,10-14 7-14,2-8-1 15,1-4 1-15,8 0 5 14,0-7 4-14,7-24-10 16,-3-2 0-16,9 3 22 14,1-8-6-14,-8 0-1 16,-1 9-14-16,-18 11 5 15,-13 7 5-15,-9 11-11 15,-11 0-6-15,-6 20 5 16,4 18 2-16,-2-8-1 15,4 8 2-15,1-9-2 15,10-3 11-15,9-22-11 22,13-4-1-22,4 0-5 0,7-4 10 14,9-26-4-14,-2 5 1 16,-10-5-1-16,5 9 10 14,-10 4-10-14,-3 8 0 16,-2 9 17-16,6 0-7 15,-6 0 13-15,8 9-5 15,10 12-17-15,-3-4 18 14,0-7-19-14,0-10 0 16,0 0 7-16,-12 0 2 22,-8-18 12-22,-15-21-21 0,-6 1 0 8,-9 0 0 15,-20-10 0-23,-2 10 0 0,-13 0 0 15,-11-17-42-15,-18 8-532 8,-16 9-1676-8</inkml:trace>
    </iact:actionData>
  </iact:action>
  <iact:action type="add" startTime="91759">
    <iact:property name="dataType"/>
    <iact:actionData xml:id="d125">
      <inkml:trace xmlns:inkml="http://www.w3.org/2003/InkML" xml:id="stk125" contextRef="#ctx0" brushRef="#br0">19405 6590 1043 0,'0'0'343'22,"0"0"-150"-22,0 0 49 0,0 0-16 14,0 0-84-14,0 0 18 16,-37 0 14-16,37 0-2 15,-2 0-22-15,2 0-8 15,0 0 1-15,0 0-45 22,0 0-35-22,0 0 26 0,0 0-6 16,0 0-4-16,0 0-4 13,0 0-3-13,0 0-12 17,0 0-36-17,0 0-24 14,0 0 8-14,0 4-7 16,0 39-1-16,0 28 17 14,0 18-7-14,6 12 7 17,19 10-17-17,5 3 0 13,1-5 4-13,8 3-3 16,-4-1-1-16,-2-2 6 14,6 1 5-14,-2 9 5 16,-4-1-16-16,-5 0 0 22,1 9 8-22,-1 3-7 0,-6-4 0 8,-2 1 9 14,4-5 5-22,0-7 11 0,-2-3-26 14,6-13 1-14,5-1-6 15,2 1 11-15,-2-11-6 15,-1 4 0-15,1-2 0 16,0-1 6-16,0 1-6 14,0-4-4-14,-1 10-2 15,1-2 7-15,-4-2-1 17,3-4 5-17,10 6-4 14,-12-10 7-14,5 1-8 16,-4-9-1-16,4-2 1 15,-9-6-2-15,3-9 2 21,-1-2 0-21,-6-4 2 0,4 1 10 15,-4-2-12-15,2-2-1 10,2 1-7 11,-10-1 8-21,8 2 0 0,-3-2 5 13,-5 5-4-13,3-4 3 16,-1 4-4-16,4-9 0 17,-9 3-6-17,4-9 4 14,5 0 2-14,-9-6 0 14,0 4 1-14,5-5 1 16,-1 5-2-16,-3-3 0 14,-1 3-3-14,0 0 3 17,6-5-1-17,-3 5 1 21,-3-8 0-21,0 4 6 0,-2-4-6 16,-2-5 0-16,2 0-6 15,-1-4 2-15,-5 1 4 15,-3-1 1-15,7 0 0 14,-5-4 9-14,7 0-10 16,-2 2 0-16,-5-11-8 14,7 1 7-14,-4-3 1 16,-3-2 1-16,0-4 5 14,-1 4 13-14,1 5-18 15,-4-3-1-15,4 5 13 15,1-1-12-15,1 1 12 16,-1 5-9-16,-1 4-2 22,5-3 8-22,4-5-10 0,-4 6 0 8,-3-10-1 13,-1 1-4-21,5-9 4 0,-5 0-5 17,-5-17-35-17,0-30-136 15,0-10-745-15</inkml:trace>
    </iact:actionData>
  </iact:action>
  <iact:action type="add" startTime="126062">
    <iact:property name="dataType"/>
    <iact:actionData xml:id="d126">
      <inkml:trace xmlns:inkml="http://www.w3.org/2003/InkML" xml:id="stk126" contextRef="#ctx0" brushRef="#br0">7726 9428 214 0,'0'0'839'14,"0"0"-333"-14,0 0-277 16,0 0-14-16,0 0-53 15,0 0-37-15,0-42-8 16,0 38 16-16,0 0 16 22,0 4 12-22,0-5-19 0,-4 5 0 8,-1 0-37 14,1 0 10-22,4-4-6 0,-5 4-55 16,5 0-9-16,0-5-18 15,0 5-25-15,-4 0 23 16,4 0-25-16,0 0 1 14,-4-3 0-14,4 3 6 15,-7 0 1-15,3-4-2 14,-1-1-5-14,-10 1 20 16,6-4-21-16,-4-5 0 14,0 0 0-14,-9 4 3 15,9-3-4-15,-4 0 1 22,4-2 0-22,-1 6-2 0,6 0 2 8,-1 0 0 14,5 3 4-22,4 5 3 0,0 0-5 17,0 0-2-17,0 0 1 13,0 0-15-13,0 0 11 17,0 0-18-17,28 0 14 14,18 0-8-14,24 0 15 16,35 0 0-16,22 0 1 14,23 17 3-14,23 9-4 16,6 7 0-16,7 1-1 14,11 8 1-14,2 1 0 16,10-1 0-16,-3-4 1 14,-1-5 4-14,-2 2-5 16,5-6 0-16,0 3-6 22,-3-9 9-22,-2 7-4 0,1 6 1 8,-1-2 0 14,-6 8-8-22,1-1 8 0,-1 11 0 13,-2 2 0-13,1 1 8 16,-1-4-10-16,-7 0 2 14,0-4 0-14,-2-5 1 16,-14-9-1-16,-8 1 0 14,-7-8 1-14,-10-1 6 16,-9 1-7-16,-7-1 0 14,2 5-2-14,-6 6 1 17,8-4 1-17,1 3 0 23,6-3 8-23,-2 6-1 0,6 0 3 15,7 0-10-15,0 0 0 15,2-1 3-15,0 0-1 15,3-4-2-15,-1 2 13 14,-8-2-12-14,6 1 25 15,-2 4-26-15,-4 1 6 14,-3 2 6-14,-2 2-11 16,-4-1-1-15,-13 2 13 12,6-6-13-12,-13 1 36 15,3-1-36-16,-5-6 14 13,-2 3 8-13,4-3-14 18,-9 0 2-18,3 1 8 13,-7 2-16-13,9-5 9 16,-5 7-11-16,7-7 0 22,0-1 8-22,0-4-7 0,-4 1-1 16,-7-1 11-16,-4-4-10 15,2 0 1-15,-7-4-2 15,5 1-1-15,2-6 0 14,0 0 1-14,-3 2 0 16,-3-2 13-16,3 5-12 14,-8-1 11-14,3 1-12 16,-6 4-3-16,-10 5-3 14,0-5 6-14,0 5 0 15,-5-5 7-15,-6 4-6 15,5-4 4-15,-1-3-5 16,-2-3-4-16,-2-1-7 22,-4 1 13-22,-5-5-2 0,-9 1 6 13,-15 0-5-13,-4-5-2 16,-13 0 1-15,-7 0-8 12,0-6 7-13,-13 0 1 17,4 3 0-17,-4-3 1 14,0 0 0-14,0 0 5 16,0 0-6-15,0 0-7 12,0 0-11-13,0 0-47 17,0 0-119-17,0 0-376 14,0-21-1283-14</inkml:trace>
    </iact:actionData>
  </iact:action>
  <iact:action type="add" startTime="130356">
    <iact:property name="dataType"/>
    <iact:actionData xml:id="d127">
      <inkml:trace xmlns:inkml="http://www.w3.org/2003/InkML" xml:id="stk127" contextRef="#ctx0" brushRef="#br0">6725 14045 1016 0,'0'0'288'16,"0"0"-82"-15,0 0 19 14,0 0-50-15,0 0-33 15,0 0-12-15,0 0 14 22,0 0-18-22,-13-5-42 0,-5 5-8 14,-6-4-18-14,-4 4 0 15,-5-5 21-15,0 5 7 14,5-4 15-14,0 4-19 17,3 0-27-17,12-4 19 14,5 4-11-14,3-4 17 16,5 4 9-16,0 0-31 13,0-4 17-13,0 4 6 17,0 0-46-17,0-5 10 22,13 5-23-22,25 0-13 0,18-3 9 8,36 3-16 14,26-5 7-22,31 5-9 0,58 0 0 16,56 0 22-16,62 0-11 14,10 0-4-14,-18 0 5 15,-68 0-6-15,-64 0 3 15,-40 0-9-15,-5 0 0 16,32 0 7-16,21 0-7 14,27 0 0-14,-3 0 8 16,1 0-8-16,7-9 0 13,7 2-8-13,-3-2 7 17,12 0-1-17,-3 1 2 23,-6-1 0-23,-1 1 0 0,1 4 8 16,-7-5-3-16,2 1-5 13,-8-5-5-13,-5 5 5 17,-6-9 0-17,-1-3 2 13,-5 5 7-13,3-7-8 16,-6 5-2-16,-7-4-5 14,-2 4-1-14,5 2 5 15,-3 0 2-15,0 4 0 15,-6-1 7-15,-2 3-6 16,-5-5 4-16,-6 5-5 15,-3-3-5-15,1 1 4 15,-7-8 1-15,-3 2 0 14,-8 0 7-14,-6 2-7 16,-5-8 9-16,-5 10-9 21,-8-4 0-21,-8 5-12 0,-10 3 12 15,-2-3 0-15,-10 4 1 16,-3-1 0-16,-9 0 2 14,-2 1-3-14,5-1-7 15,-9 5 5-15,-2 0 2 15,1 0 0-15,-3 4 6 16,-5-5-6-16,-4 5 3 13,2-4-3-13,2-1-5 16,2 2-1-16,3-6 7 14,4 0-1-14,-5 1 9 16,-4 0-9-16,5 0 7 16,-3-1-7-16,-2 4-9 23,-2 2 3-23,-9-2 7 1,-4 1-1 11,-9 0 7-12,-11-1-6 17,-4 2 3-17,0-2-4 13,-5 1-4-13,-4-1-2 17,7 2 12-17,-16 3-6 13,9-5 1-13,-2 5-1 17,-7-4 20-17,9 4-20 14,3-4-2-14,-1 4-4 16,-2 0 7-16,-2 0-1 14,-3-5 6-14,5 5-5 15,-2 0 3-15,2-3-4 23,-4 3-3-23,0 0-3 0,-7-5 12 16,-4 5-6-16,-5-4 2 14,-4 4-1-14,0 0-1 16,0-5-8-16,0-7-94 14,-22 0-241-14,-6-6-1123 0</inkml:trace>
    </iact:actionData>
  </iact:action>
  <iact:action type="add" startTime="137391">
    <iact:property name="dataType"/>
    <iact:actionData xml:id="d128">
      <inkml:trace xmlns:inkml="http://www.w3.org/2003/InkML" xml:id="stk128" contextRef="#ctx0" brushRef="#br0">25354 9663 990 0,'0'0'650'14,"0"0"-404"-14,0 0 78 16,0 0-25-16,0 0-101 14,0 0-29-14,0-87-6 16,0 83 12-16,0 4-40 14,0 0-26-14,0 0-10 24,0 0-48-24,0 0-6 0,0 0-39 14,-17 0-5-14,-12 29-2 16,-8 27 2-16,-18 29 6 14,-10 18 11-14,-7 15-17 16,0 8 20-16,2-3-14 13,0-4-6-13,2-9 23 17,7-2-16-17,4-11 10 13,5-4 3-13,-1-1-11 17,-1 2 14-17,1-9-7 14,3-2-16-14,-7-2 27 16,7 2-27-16,2-7-1 14,4-9 6-14,5 1-5 21,4-13 7-21,8-1-8 0,-3-7-3 17,6-4 2-17,2-5 2 14,-4 0 4-14,4-5-5 17,4 2 1-17,3-11 4 12,0 2-5-12,2-5 0 17,8-9 3-17,1-3-3 14,4-4 0-14,0-1 0 16,0-4 0-16,0 0 15 13,0 0-15-13,0 0 2 16,0 0 13-16,0 0-14 23,0 0 17-23,0 0 9 0,0 0-12 9,0 0 2 7,0 0-17-16,0 0 0 21,0 0-5-21,0 0 6 0,0 0-1 14,0 0 7-14,0 0-7 16,0 0 2-16,0 0-2 13,0 0-11-13,0 0 4 17,0 0 7-17,0 8 0 13,0 1 1-13,0-3-1 17,0-6-99-17,0 0-349 14,0 0-777-14</inkml:trace>
    </iact:actionData>
  </iact:action>
  <iact:action type="add" startTime="150972">
    <iact:property name="dataType"/>
    <iact:actionData xml:id="d129">
      <inkml:trace xmlns:inkml="http://www.w3.org/2003/InkML" xml:id="stk129" contextRef="#ctx0" brushRef="#br0">23103 8902 152 0,'0'0'993'15,"0"0"-669"-15,0 0-87 16,0 0 7-16,0 0-69 15,0 0-60-15,0 0 39 15,0 0-18-15,0 0-23 14,0 0 29-14,0-2-26 16,0-4-9-16,0 1-28 13,0 4-25-13,0-6 1 17,0 5-22-17,-4-4-9 15,-5 3 35-15,0 3-22 14,-4 0 3-14,-13 0 7 22,-5 0-40-22,-12 30 5 0,-14 10-12 14,-9 14 0-14,-6 15 15 19,-2 9-6-19,-5 6 8 11,-2 10 16-11,0-2-17 17,1 5 14-17,-4 1-15 13,-1 6-7-13,0-5 28 16,-2 8-21-16,-1-5 0 17,-1 0 6-17,-3 4-5 15,0-9 16-15,-2 6-17 15,4-12-14-15,1 8 32 14,-3-6-21-14,0 5 0 16,0-1 9-16,-4 0-9 15,2 0 1-15,5-4-13 15,3 2 1-15,6-10 2 22,3 0-2-22,1-5 0 0,3-1 5 13,8-6 3-13,-3-6-4 16,9 5-5-16,-2-5 0 15,-5-3-2-15,1 4 2 15,4-4 0-15,-1-5 1 15,3 2 0-15,3-2 4 16,3-4-5-16,7-1-6 14,0 2-2-14,-2 3 9 16,0-4-1-16,9 4 6 14,-11-4-6-14,4-1 6 16,-2 7-6-16,-3-5-7 22,-1 2 1-22,-5-2 6 0,5 1 0 16,-1 1 2-16,5 1-1 14,-7 0 8-14,-1 0-9 16,-1 1-3-16,0 2-4 14,-4 2 8-14,0-5-1 16,6 0 8-16,-8-3-7 13,14-2 0-12,-5-3-1 15,6 2-6-16,2-6 5 15,4-2 1-15,-6-2 0 15,7 4 7-15,-1-9-5 14,-1 4 6-14,-6 0-8 16,10-4-14-16,-11 8 14 22,4-8 0-22,0 9 1 0,2-9 7 8,-4 4-8 14,9 1 3-22,-11-1-3 0,8 1-6 17,1-5 5-17,-7 4 1 13,4 2 0-13,2-6 0 16,1 9 0-16,-3-9 10 15,9-5-10-15,-4 1-6 15,8 0 0-15,-4 0 5 13,13-8 1-13,-8-2 6 16,10 2-6-16,5-5 0 15,-11 5 0-15,6-5-3 16,5 5-4-16,-12-2 7 14,8-7 0-14,1 4 2 16,-6-4-2-16,9 1 8 22,2-6-8-22,4-8-3 0,5 0-6 14,-1-4 9-14,5 0-1 16,0 0 0-16,0 0-26 13,0 0 3-13,0-38-61 18,0-17-202-18,13-12-951 0</inkml:trace>
    </iact:actionData>
  </iact:action>
  <iact:action type="add" startTime="153886">
    <iact:property name="dataType"/>
    <iact:actionData xml:id="d130">
      <inkml:trace xmlns:inkml="http://www.w3.org/2003/InkML" xml:id="stk130" contextRef="#ctx0" brushRef="#br0">23333 8835 957 0,'0'0'274'21,"0"0"-45"-21,0 0-49 0,0 0-56 15,0 0 25-15,0 0 40 15,0 0 3-15,15-85-20 16,-15 81-8-16,0-1-8 13,0 2 6-13,-4-2-66 17,-21 1-46-17,-7 4-12 14,-10 0-25-14,-15 0 8 15,-17 9-19-15,-16 24-2 24,-14 10 11-24,-19 13-10 0,-12 12 17 15,-16 8 1-15,-15 4 1 8,-3 13 5 13,-10 4-24-21,-4 5 5 0,1 8 8 15,-19 8-14-15,2 1 14 15,-13 11 8-15,-4 8 8 14,-9-3 25-14,-2 5-11 16,-7-5-16-16,4 3 2 14,-8-8-19-14,2 5 8 16,11 2-4-16,6-2-9 15,-1 0 14-15,23 6-20 16,13-6 6-16,12 1 17 22,6-1-23-22,8-4 13 0,3-1 2 9,0 4-7 12,6-7 16-21,-4 0-17 0,2-5-5 15,1-4-1-15,5 2 0 14,3-9-1-14,5-2 0 16,1 2 1-16,3-10 4 14,6 1-5-14,5-9 0 16,-1-4-1-16,3-4-3 15,2-5 4-15,2-4 0 17,5-3 6-17,-1 0-3 13,-3-5-3-13,1 3 0 16,2-4-1-16,1 1 7 21,-1 0-6-21,10-5 0 0,-1 5 0 9,7-9 8 13,2 5-8-22,4-5 0 0,1 2-1 9,1 0 3 12,-4 0-2-21,3-1 0 0,-3-1 0 14,-8-5 3-14,3 6-3 16,-10-6 0-16,-4 2 0 14,4-1 6-14,-9-1-7 15,4 6 1-15,8-14-1 16,1 5 0-16,2-4 1 15,7-3 0-15,7 3-9 16,-5-5 10-16,9 0-1 14,0 1 0-14,0 3 0 16,4-13 3-16,3 10-3 22,2-1 0-22,4-4-1 0,0 0 4 8,4-4-4 14,-2 4 1-22,7-4-2 0,4 4 1 14,5-8 1-14,4-1 0 16,8 1 0-16,5-7 4 14,9-5-10-14,-4 5 6 16,6-7-3-16,8-3-3 14,-10 3 8-14,2 4-2 16,0-9 4-16,-4 7-2 13,8-9 4-13,-11 2-6 17,7 7-7-17,2-7 7 15,-4 4 0-15,2 6 0 16,2-4 0-16,-2 4-1 21,-2 0-5-21,0 5 6 0,2-10-1 16,8 14-1-16,-10-14 2 13,7 5-7-13,-1 5 7 17,-6 0-15-17,2-2 14 14,2-6-9-14,6 3-51 15,12-13 5-15,4-8-124 14,0-33-468-14,31-19-927 0</inkml:trace>
    </iact:actionData>
  </iact:action>
  <iact:action type="add" startTime="156437">
    <iact:property name="dataType"/>
    <iact:actionData xml:id="d131">
      <inkml:trace xmlns:inkml="http://www.w3.org/2003/InkML" xml:id="stk131" contextRef="#ctx0" brushRef="#br0">6412 13925 886 0,'0'0'342'16,"0"0"-175"-16,0 0 22 16,0 0-39-16,0 0-83 14,0 0-14-14,0 0 35 16,0 0 7-16,0 0 33 14,0 0-16-14,0 0-13 16,-4 0-8-16,-5 0-33 22,-6 0 10-22,-9 0-34 0,-2 0-26 14,-9 0 23-14,4 5-4 16,-4 4 15-16,9-5 31 14,0 4-19-14,10-4 16 15,12-4 6-15,0 0-15 15,4 0 25-15,0 0 16 16,0 0-33-16,0 0-19 14,24 0-32-14,17-16 2 16,20-10-10-16,16-3-10 14,24-6 24-14,10-4-13 16,20 1 2-16,18-3 23 22,12-9 8-22,19-3 20 0,5-6-14 9,6 0-28 12,1-1 37-21,7-3-35 0,-3-1-2 16,8 2 5-16,-3-7-13 14,11 6 13-14,9-4-18 16,-1-1-8-16,8 2 28 14,1-2-28-14,3 5 5 16,32-13-1-16,31-4 1 14,42-9-4-14,6-3-2 16,-28 10 0-16,-60 14 8 14,-71 18-7-14,-38 12 8 16,-1-11 9-16,29 1-17 14,30-17 26-14,23-11-27 16,-2 0 2-16,2 0 2 22,-13-1-4-22,5 5-2 0,0 1 2 16,-10-2 0-16,3 6-6 15,-8-2 6-15,-3 1-3 16,-7 4 2-16,-10 5 1 14,-5 0 0-14,-9 8 1 14,-1 0 0-14,-1 1 7 15,3 7-8-15,8-2-4 16,4-2 2-16,5 0 3 14,7 0-1-14,1-2 1 16,-5 5 0-16,-1-1 3 15,-9-2-4-15,3 0-5 15,-5 1 4-15,0-7 1 22,7 0 0-22,-5-9 0 0,-1 3 1 9,-8-4 4 12,-1-5-5-21,-12 5-15 0,-12-1 9 14,-5 5 7-14,-11 0-1 16,-4 0 1-16,6-2 1 14,-6 8 8-14,-1-8-10 17,1 5-5-17,-9 6 4 13,-2 3 2-13,-15 6 4 16,-1 6-5-16,-6 2 1 14,-2 7-2-14,-5 0 1 16,3 6-12-16,-1-6 10 23,10 1 2-23,4-1 0 0,4-3-1 8,-11-1-3 14,9-4 2-22,-11 1 2 0,-5-2-9 15,-3 6 8-15,-12 4 1 14,-9 0 0-14,-8 6 1 16,7 4 0-16,-3-2 3 14,0 0-4-14,9-1-6 17,-5 6 0-17,3-7 7 13,-2 3-1-13,-5-1 1 17,-11 2 0-17,-13-5 8 14,-2 8-9-14,-13 0 0 16,-4 3 4-16,-3 0-4 14,0 1 6-14,-2 2 0 15,1 0 0-15,5-3 4 22,1 5-10-22,2-1-6 0,-3 2-3 16,8-2 8-16,-16 1 1 13,4 4 0-12,-6 0 0 15,-5 0 7-16,0 0-7 14,-4 0-3-14,0 0-3 16,0 0 6-16,0 0 0 13,5 0 0-13,-5 0-25 16,6 0-76-16,-6-17-181 15,0-4-479-15,0-5-873 0</inkml:trace>
    </iact:actionData>
  </iact:action>
  <iact:action type="add" startTime="167235">
    <iact:property name="dataType"/>
    <iact:actionData xml:id="d132">
      <inkml:trace xmlns:inkml="http://www.w3.org/2003/InkML" xml:id="stk132" contextRef="#ctx0" brushRef="#br0">7826 9733 451 0,'0'0'232'14,"0"0"-109"-14,0 0-21 16,0 0 14-16,0 0 0 14,-76-119 24-14,61 100 12 16,6-4-19-16,-9 2-13 14,-1 0 22-14,-1 4 21 22,0 0-27-22,5 0-33 0,-7 4-2 16,9 1-21-16,-4-1-30 13,4 0-23-13,-5 1-19 17,5-5 3-17,-7 4 25 15,-4-4-5-15,7 5 36 15,-9 3-3-15,-1 1 5 17,3 3 12-17,11 1-20 13,0 4-10-13,7 0 16 16,1 0-22-16,5 0-14 13,0 0-5-13,0 0-10 17,-4 0 8-17,4 0-10 15,0 0 2-15,0 0 7 20,0 0-5-20,0 0-3 0,0 0 12 17,0 0-9-17,0 0 4 14,0 0-10-14,0 0 1 16,0 0 7-16,0 0-20 14,0 0 21-14,0 0-11 17,0 0 1-17,4 0 2 12,25 17-13-12,3 17 0 17,16 9 13-17,7 7-12 14,6 14-1-14,16 3 1 17,4 13 0-17,10 5 13 13,1 15-14-13,13 5 0 15,-2 5-1-15,4 4 3 23,9 4-2-23,2 5 5 0,13 0-4 16,0 6 11-16,11 1-12 13,-2 1 0-12,0 4 18 15,2-3-16-16,4 1 7 13,-8-2 1-13,4-1-10 18,-11-2 23-18,0-6-23 12,-2-3 6-12,-6-5 0 16,-1-2-5-16,-2-3-1 14,-6-3 0-14,0-4 1 17,-1-10 16-17,-6 2-11 13,3-10 4-13,-6 7 14 16,8-6-23-16,2-1 15 24,1 0 17-24,14 5-21 0,0 4 14 7,2 1-25 15,1 3 5-22,-1-4 16 0,-2-4-16 16,-11-7 12-16,-7-6-9 15,-8-5-8-15,-14-7 32 15,3-5-23-15,-13-3 4 15,-5-1-1-15,7-10-7 15,-7 7-1-15,9-2-5 14,-10 1 0-14,3-5 15 16,-2 1-15-16,-6-3 0 13,-2-3 11-13,-5-5-5 17,-9-5 0-17,-4 1-6 15,-6-9 0-15,-1 5 6 17,-3-11-5-17,5 4-1 20,3 0 24-20,0 5-23 0,-2-14 19 10,4 9-20 10,0 0 1-20,-2 8 15 0,0-12-16 14,-3 4 1-14,-1 1 4 15,2 3-3-15,-5-8 3 15,0 4-5-15,-2 0 0 16,9 1 3-16,-11-1-3 15,9 3 0-15,-7-1 8 15,5-3-7-15,-3 6 7 14,-2-5-8-14,3 0 0 16,-10-4 6-16,1 4-6 22,-5 0 1-22,5 2 4 0,-10-4-5 17,6 12 2-17,3-11-2 14,-4 7-5-14,9-9 4 15,-8 3 1-15,8-4 0 15,-3-7 5-15,3 9-4 14,-8-2-1-14,1 4 0 16,-6-11-3-16,2 10 1 15,2-2 3-15,-11-3-1 15,5 7 1-15,0-10 0 15,-5 1 4-15,-2 4-5 15,0-5-6-15,3 2 5 17,-1-6 1-17,-2 5 0 13,-4-10 1-13,0 6-1 16,-5-4 9-16,-4-2-9 21,4 2-3-21,-4 3-3 0,7-8 7 16,2 0-1-16,1 5 15 14,4-2-4-14,-6 2 14 16,5-1-25-16,-2 1 1 14,-2-5 4-14,-2 4-5 17,-7-4 0-17,0 0 0 14,0-26-71-14,-20-20-635 31</inkml:trace>
    </iact:actionData>
  </iact:action>
  <iact:action type="add" startTime="170485">
    <iact:property name="dataType"/>
    <iact:actionData xml:id="d133">
      <inkml:trace xmlns:inkml="http://www.w3.org/2003/InkML" xml:id="stk133" contextRef="#ctx0" brushRef="#br0">7440 9665 446 0,'0'0'400'16,"0"0"-205"-16,0 0-48 15,0 0 62-15,0 0-61 16,0 0-39-16,0 0 11 14,-55-40 53-14,55 29-2 15,0-2-32-15,0 7 18 15,0-2 38-15,0-7 34 16,0 3-36-16,0-2-39 14,-17-2-38-14,3 3-28 16,3-3-18-16,3 2-26 21,-1 6-32-20,5-1 37-1,-1 9-13 13,1-4-1-13,-1 4-5 16,5 0-8-16,0 9-13 14,0 38-9-14,0 26 0 17,0 18 7-17,0 30 5 13,18 10 3-13,10 13 9 17,5 3-4-17,9 3-2 16,10-3-18-16,9 2 1 14,5 4 10-14,4-1-10 16,2-1 8-16,-2 4 0 22,-5-3-2-22,1 5 8 0,-5-5-15 8,-4 0 8 14,-4-2 2-22,-1-12-10 0,0-6 8 14,-6-5-7-14,-4-4 6 16,8-5 13-16,-2-1-19 13,-4-3 1-13,4-6 28 19,4 4-20-19,1-7 4 11,-3-4 1-11,-4 1-6 17,6-5 7-17,-10 3-16 13,2-9 1-13,-3 2 14 16,-1 2-15-16,1-2 2 23,-2-1 10-23,-4 5-11 0,5 2 13 7,1-2-14 15,1-3-5-22,4 0 5 0,-11-6 2 17,2-3-1-17,2-5 10 14,-10-8-11-14,-3-4 17 16,4-9-17-16,-12 0 1 14,6-4 17-14,-4-1-17 16,-7 6 8-16,6-14-9 13,-1 6 0-13,-1 0 0 16,-1-5 0-16,-1 3 0 15,-2-11 0-15,5 7 0 16,-8-8 0-16,-1 0 0 14,6-4 0-14,-6 0 0 15,9-5 0-15,-10 5 0 23,3-5 0-23,0 1 0 0,-2-1 0 8,0 6 0 13,4-10 0-21,-4 5 0 0,-5-9 0 16,3 0 0-16,-1-4 0 14,-1 0 0-14,-1-13 0 16,0 4 0-16,1-2 0 14,-1-3 0-14,3 5 0 17,-7 1 0-17,4-5 0 14,2 11 0-14,-1-7 0 15,-1 3 0-15,3 8 0 14,-1-8 0-14,-1 7 0 17,-1-7 0-17,0 4 0 22,1-3 0-22,-1-3 0 0,3-9 0 7,-3 8 0 15,0-5 0-22,-4 3 0 0,7-5 0 14,-3-1 0-14,-4 11 0 17,5-11 0-17,-1 0 0 13,1 0 0-13,-1-49-33 17,-4-5-529-17,0-5-1248 0</inkml:trace>
    </iact:actionData>
  </iact:action>
  <iact:action type="add" startTime="180989">
    <iact:property name="dataType"/>
    <iact:actionData xml:id="d134">
      <inkml:trace xmlns:inkml="http://www.w3.org/2003/InkML" xml:id="stk134" contextRef="#ctx0" brushRef="#br0">6598 14319 476 0,'0'0'232'9,"0"0"-111"13,0 0 35-22,0 0-8 0,0 0-29 14,0 0-14-14,-50-89-7 16,41 77-11-16,-4-2 23 14,2 7-10-14,-4-2 0 15,-3 1-7-15,5-1-35 14,-11 1-18-14,5-1-1 17,-3 0-30-17,-5 1 24 13,1 4 91-13,4-1-53 17,-4-2 17-17,6-2-1 14,5 4 33-14,-7-3 4 16,9 0-17-16,-6 0-23 14,8-1-14-14,-7 1 9 16,5 3 25-16,2-3-14 23,2 8 25-23,5 0 9 0,2 0-38 15,-5 0-7-15,7 0-16 13,0 0-37-13,0 0 13 17,0 0-30-17,0 0-3 14,0 0 1-14,26 0-1 16,23 13-3-16,16 16-3 14,20 4 1-14,12 5 11 16,10 9-12-16,0 0 0 13,4 3 0-13,-6 2 6 17,4-2-6-17,-6 3 0 22,2 0 1-22,-5 2 6 0,-8-1-7 8,2 4 1 14,0-3 18-22,-4 4-18 0,2-5 17 16,-9 6-6-16,-2 3-11 14,-3-11 21-14,1 7-21 16,0 0 11-16,-5-4 4 14,2 4-14-14,-1-5-1 16,1-2-1-16,1 0 0 15,1-1 3-15,-3-5-3 15,1 1 0-15,-2 3 8 13,-8-3-2-13,2 4 3 17,-3-5-8-17,-8 5 5 15,-2-5 17-15,2-4-22 15,-1 5 1-15,-1-1 15 22,0-3-16-22,-3-1 8 0,-6-4-9 8,4-4 0 14,-10 6 4-22,1-14-4 0,-4-3 0 14,-13 13 7-14,5-15-1 16,-1 5-2-16,1-6-4 14,1 6 0-14,-8-5 4 16,6 0-4-16,-3-4 0 14,-4 0 5-14,-1-4-3 16,4 4 5-16,-6-10-7 16,1 2 0-16,3 4-8 14,-7-4 8-14,1-2 0 16,-8 2 2-16,3-4 7 22,-4-1-9-22,-3-4 0 0,-4 0 0 14,0 5 0-14,0-5 0 16,0 0 0-16,0 0 0 13,0 0 0-13,0 0 0 16,0 0 0-16,0 0 0 14,0 0 0-14,-22 0-134 18,-10-18-794-18</inkml:trace>
    </iact:actionData>
  </iact:action>
  <iact:action type="add" startTime="184504">
    <iact:property name="dataType"/>
    <iact:actionData xml:id="d135">
      <inkml:trace xmlns:inkml="http://www.w3.org/2003/InkML" xml:id="stk135" contextRef="#ctx0" brushRef="#br0">6087 14019 230 0,'0'0'304'14,"0"0"-114"-14,0 0-54 17,0 0-10-17,0 0-32 12,0 0-20-12,0 0 24 17,-9 0 15-17,5 0 2 13,-1 0 1-13,5 0-12 17,-6 0 15-17,6 0-2 13,-5 0 2-13,5 0 12 17,0 0 11-17,0 0-18 22,0 0 0-22,0 0-24 0,-4 0-20 7,4 0 29 16,0 0-18-23,-4 0-7 0,4 0-17 15,0 0-25-15,0 0-12 15,-7 0-13-15,7 0-11 15,-4 0 3-15,-5 0-8 15,0 0 6-15,-8 4-1 16,-5 9-6-16,4-1 2 14,-3 1 4-14,-1 0-5 16,9-1 10-16,-7-3-11 14,13 0 17-14,3-6-8 15,0-3-3-15,4 5 10 15,0-5-14-15,0 0 11 16,0 0 24-16,0 0-8 22,0 0 7-22,0 0-6 0,0 0-11 13,0 0 14-13,0 0-9 16,0 0 6-16,0 0 24 14,0 0-7-14,0-5-2 16,0-19-20-16,4 2-24 14,11-16 21-14,5 4-21 17,0-4 0-17,8-11 8 14,5 4-3-14,0-8-3 16,-1-9 2-16,6 1-4 14,-6-9 17-14,5-1-16 16,1-10 5-16,-3 1 5 22,0-9-10-22,-5 4 5 0,9 1-7 8,-8-5 1 7,8-2 11-15,-6 3-12 23,4 0 0-23,-4-2 12 0,-4 1-6 14,-1-4 6-14,3 4 0 16,-5-5-12-16,-4 6 31 14,2 1-31-14,0 10 1 16,2-2 13-16,-4 8-13 14,-5 3 6-14,5-4-7 15,-7-4 9-15,5-4 6 15,0-5-14-15,4-4 7 16,-7-6 9-16,7 2-16 14,0 5 8-14,-2-2-9 16,2 14 1-16,0 5 14 22,0 3-15-22,-6 9 2 0,6 0 8 8,-4-1-4 14,-3-1 1-22,7 4-7 0,-9 1 0 16,3-5 4-16,-1 5-4 14,-4-1 0-14,-4 2 3 16,4 0 6-16,-4 4-10 13,6 5 1-13,-4 4 0 16,2 4-2-16,1 0 2 15,-6 3 0-15,3 2-1 17,4-1 13-17,-10 1-13 13,4 2 1-13,-1-2 0 15,-3 3 2-15,-1 1-2 15,0-1 0-15,-4 7 0 16,7 2 8-16,-7 10-7 23,0-4-1-23,0 9-2 0,0 0 2 13,0 6 0-13,0 0 0 15,0 0-6-15,0 0 3 14,0 0 3-14,0 0-10 16,0 0-7-16,0 0 4 16,0 0 11-16,0 0-38 15,0 0-35-15,0 6-108 15,-11 26-68-15,-11 4-350 15,-2 2-403-15</inkml:trace>
    </iact:actionData>
  </iact:action>
  <iact:action type="add" startTime="194863">
    <iact:property name="dataType"/>
    <iact:actionData xml:id="d136">
      <inkml:trace xmlns:inkml="http://www.w3.org/2003/InkML" xml:id="stk136" contextRef="#ctx0" brushRef="#br0">6128 14163 461 0,'0'0'238'10,"0"0"-114"10,0 0 13-20,0 0 22 1,0 0-46 14,-8-4-14-15,8-1 18 16,0 5-14-16,0-4-12 15,0 4-5-15,-5-5-13 14,1 5 6-14,4 0-13 16,-7 0-6-16,7 0 25 14,-4 0-6-14,0-8 5 16,-1 8 2-16,1-4-4 14,2 4 16-14,2 0 3 16,0 0-16-16,0 0 34 14,0-5-19-14,0 5-13 16,0 0-3-16,0 0-21 21,0 0 16-21,0 0-17 0,0 0-30 17,0 0 45-17,0 0-41 13,0 0-11-13,0 0 14 16,0 0-15-16,0 0 15 15,0 0-10-15,0 0-10 16,0 0 20-16,11 0-18 15,13 0 0-15,4 0 5 15,9 0-13-15,11 0 5 13,7 0-18-13,8 0 8 17,7 0 7-17,4 9-15 14,-1-1 7-14,1 6 2 16,-4-7-9-16,-2 2 16 23,4 4-14-23,-7-4 4 0,1-2 21 12,2 7-21-12,2-2 3 17,-1-3 7-17,1 3-15 14,9 5 12-14,2-4-13 15,6 0 1-15,-6 3 8 14,9-2-9-14,-3-2 7 17,1-4 10-17,1 5-16 14,3 0 13-14,-4-5-14 17,8 5 1-17,-9 4 8 13,7-4-9-13,-7 4 11 17,-3 1-5-17,-4-7-5 21,-1 5 17-21,0-2-18 0,-5 3 1 17,0-5 19-17,-4 5-20 12,5 2 15-12,1-8-1 17,-2 4-13-17,9-3 7 14,-4 5-8-14,6-7 1 16,-2 10 6-16,7-3-6 14,0-5-1-14,1 5 1 16,1-1-1-16,-2-2 12 14,4 3-12-14,-5-1-1 16,3 1 0-16,-9-4 1 13,2 4 0-13,7 0 1 18,-9-5 1-18,0 9 4 20,-2-12-6-20,7 4-5 0,-16 3 4 10,4-7 2 12,-1 4-1-22,-8 0 1 0,3-1 5 15,-4 1 1-15,-1 0-7 14,1-1-4-14,13 2-2 15,-5-2 7-15,9 0-1 14,2 2 1-14,3-2 0 16,-1 0 8-16,-2 0-9 15,1-3-6-15,-8 0 5 16,-8-4 2-16,-2-2-1 14,-7 6 1-14,-4-9 0 16,-7 8 9-16,3-4-10 14,3 1 0-14,1 4-8 16,4-1 8-16,5 5 0 21,0-10 8-21,-1 6-5 0,1-1-3 9,-5 10 0 12,0-15 0-21,-6 6-3 0,-3 0 6 14,-8-1-3-14,0 1 0 16,-1-1 0-16,-1 5 0 14,-1-5 0-14,10 9 0 16,-12-9 0-16,9 3 0 15,-4 0 0-15,-9-2 0 15,4-2 0-15,-2-2 0 14,0 3 0-14,1 1 0 16,-1 0 0-16,4 0 0 17,-1 0 0-17,-3 2 0 21,2-4 0-21,3 7 0 0,1 1 0 8,-1-7 0 14,-1 5 0-22,7-2 0 0,-6 3 0 14,2-1 0-14,-1-2 0 16,-3-4 0-16,-1 4 0 14,0 6 0-14,-8-14 0 17,4 4 0-17,-9 8 0 14,7-6 0-14,-5 4 0 16,5-1 0-16,0 1 0 14,4 0 0-14,-4 3 0 15,4-2 0-15,-6 2 0 23,4-8 0-23,-9 1 0 0,7 4 0 7,-5-5 0 17,0 0 0-24,-8 6 0 0,2-10 0 15,-7 8 0-15,3-12 0 14,-1 8 0-14,-10-8 0 17,2 5 0-17,-5-1 0 13,2-4 0-13,-6 5 0 17,5-5 0-17,-1 4 0 13,1-1 0-13,3 2 0 16,5-1 0-16,-2 5 0 14,5-9 0-14,-3 8 0 16,-5-3 0-16,10-1 0 14,-11-1 0-14,8 2 0 15,-6-1 0-15,4 5 0 23,9-4 0-23,-1-2 0 0,3 6 0 8,3-5 0 14,1 4 0-22,3 1 0 0,-14-9 0 14,-4 0 0-14,-2 8 0 16,-11-8 0-16,5 0 0 17,-5 0 0-17,0 0 0 13,0 0 0-13,0 0 0 16,0 0 0-16,0 4 0 13,0-4-72-13,0 0-158 17,-29-4-635-17</inkml:trace>
    </iact:actionData>
  </iact:action>
  <iact:action type="add" startTime="205810">
    <iact:property name="dataType"/>
    <iact:actionData xml:id="d137">
      <inkml:trace xmlns:inkml="http://www.w3.org/2003/InkML" xml:id="stk137" contextRef="#ctx0" brushRef="#br0">815 6300 1330 0,'0'0'505'23,"0"0"-154"-23,0 0 121 0,0 0-205 7,0 0-92 15,0-51 30-22,0 51-51 0,0 0-62 16,0 0-37-16,0 0-22 14,0 0-10-14,0 0-20 16,0 9 4-16,0 0-6 14,0-9 0-14,0 0-1 16,0 0 15-16,-6 0 3 13,-1-30 1-13,-15-8-19 17,1-9 1-17,-6 6-4 13,-8 3 9-12,5 12-6 15,-12 17 0-16,1 9 0 22,6 9 0-22,-7 41 0 0,7 26-8 16,5 18 8-16,6 11 1 13,13 10 0-13,11-4 11 18,0-5-6-18,0-13 3 13,22-13-9-13,17-24-3 15,0-18 3-15,14-22 0 15,3-16 1-15,6 0 16 16,-3-42-10-16,-9-13 7 15,-4 1-14-15,-7-7 0 14,-17 20 3-14,-7 6-3 14,-6 14 8-14,-9 18 1 16,0 3 0-16,0 0-6 15,0 24-3-15,0 23-2 16,0 8 1-16,7 0 1 23,10-4 0-23,12-9 0 0,1-17 0 12,5-12 11-12,2-13-11 17,-4 0 0-17,0-13 1 14,-5-25 0-14,-10-12 0 16,-14-5 9-16,-4-1-1 14,0-3 5-14,0 9-14 15,-35 12-6-15,5 11 5 14,-12 20-13-14,5 7 3 17,4 13 10-17,5 26-5 14,10 23 5-14,7-2-6 16,11-6-3-16,0-7 8 22,0-9-5-22,35-12 7 0,7-18 0 16,8-8 0-16,2 0 12 13,7-34-12-13,-13-13 0 16,-8-3 5-16,-10 3-4 15,-8 5-1-15,-7 5 10 15,-9 19 1-15,-4 6 6 14,0 12-17-14,0 0-8 17,0 0 1-17,0 29-11 13,9 11 18-13,6 9 0 16,5-3 1-15,-3-8-2 12,3-8-39-13,4-9 0 17,-2-16 5-17,2-5-1 22,-2 0 32-22,-7-17 3 0,5-18 2 16,-3-3 13-16,1 0-13 13,-12 0 0-13,10 8 12 16,-12 10-12-16,5 8-1 15,-1 12 6-15,5 0-6 16,1 0 26-16,3 37-2 14,7 1-3-14,-4 0-6 16,-3 1-14-16,3-15-1 13,-11-7 0-13,2-8 1 17,-3-9 12-17,1 0-7 14,4-17 11-14,7-30-13 15,6-3 2-14,-6-1-6 21,4 5 0-22,-2 16 0 0,-7 9-4 14,0 21 4-14,-2 0-14 17,5 0 14-17,4 33-11 13,0 9 11-13,6 5 0 16,5-13 8-16,6-4-11 13,5-22 3-13,-5-8 0 17,5 0 11-17,-11-38-9 13,-1-19 2-13,-12-9-3 17,-7-12 0-17,-2 0 19 13,-11-4-5-13,0 3 3 17,0 9 10-17,0 24-20 15,0 21 28-14,0 20-2 12,0 5-32-13,0 38 25 17,0 43-26-17,0 23 16 22,0 12 8-22,0 21-25 0,0-1 12 14,22-6-12-14,6-12 0 17,-1-16 3-17,-6-19-3 13,-3-26-15-13,-1-12-7 16,-12-25-35-16,-5-20-5 14,0 0-14-14,0-20-29 16,0-42-24-16,-22-23-27 14,4-20 23-14,8-13 35 17,5-1 50-17,5 9 48 12,0 22 21-12,0 20 51 18,0 21 82-18,0 18-24 21,0 12-37-21,11 8-27 1,2 9-49 15,13 0-1-16,-4 0-16 13,0 17-19-13,-7 7 12 17,1 8-73-17,-16 1-38 13,0-6 13-13,0 2 28 16,0-5 61-16,-20-2 7 14,0-6 9-14,12-8 8 16,3-3 11-16,5-5 3 14,0 0 2-14,9-5-18 16,30-28-4-16,12-10-2 14,5-18-73-14,1-7 25 16,-2-8 4-16,-5-8 37 14,-15-5 7-14,-13 5 7 16,-11 3 62-16,-11 14 34 21,0 16-2-21,0 17 17 0,-7 26-34 17,-19 8-16-17,2 8-28 14,9 52-34-14,-3 11 17 17,10 18-20-17,8 0 4 13,0-9 13-13,21-8-20 16,19-12 2-16,17-16-2 14,4-21-8-14,0-15-13 16,0-8-18-16,-4 0-16 14,-9-30 53-14,-15-15-8 16,-11-2 10-16,-5-5 4 23,-12 2-4-23,-3 8 10 0,-2 4-10 7,0 17 0 15,0 16 0-22,0 5 0 0,0 9-15 14,0 33 14-14,0 9 1 16,0 3-1-16,24 4 1 14,6-11-7-14,5-15 6 16,5-14 2-16,1-18-1 14,-4 0 17-14,-4-11-10 16,-4-28 16-16,-5-5-13 14,-11-3-9-14,4 0 38 17,-15 13-18-17,3 9 12 13,-5 12 5-13,0 9-26 16,4 4-3-16,1 0-9 22,-1 30-6-22,11 8 6 0,-2 3 0 9,5 2 1 12,-7-4 5-21,0-10-6 0,2-3 0 17,-9-14 0-17,9-6-21 13,-4-6 20-12,-5 0 1 14,9-6 0-15,1-26 8 14,5-6-8-14,1-6 8 17,-3 2-8-17,3 8-5 13,-5 13 4-13,-1 8 2 17,-10 9 12-17,0 4 3 14,5 0-10-14,0 17 9 15,6 18-15-15,5-3-14 15,-7-2 13-15,6 2-43 22,-5-17-22-22,7-9 12 0,-10-6 35 14,9 0 18-14,-7-20 1 16,9-17 0-16,-7-6-1 15,5 10 2-15,-3 3-1 17,-3 17 18-17,3 4-1 13,-4 9 11-13,9 0-13 16,-7 0-14-16,9 22 18 14,3-6-18-14,-6 2-1 16,1-10 8-16,0-2-7 16,-9-6 8-16,0 0-9 14,-4 0 0-14,-4-11 10 14,-5-18-10-14,0-9 9 16,0 0-8-16,0 4 0 24,0 0 5-24,-5 13-6 0,1 18-12 11,4 3 10-11,0 3-11 17,0 40 13-17,0 16 15 14,0 0-14-14,0 0 10 16,15-8-11-16,9-11-3 15,9-20-5-15,2-20 8 15,-5 0 0-15,5-11 12 14,-4-34-12-14,-5-1 13 16,-6-5-13-16,0 8 0 14,-12 10 9-14,3 7-8 16,-4 14 15-16,-7 12 7 22,4 0-13-22,1 0-2 0,1 12-8 9,9 18-1 6,-1 4 0-15,7-1-11 22,-3 2-3-22,-1-6 3 0,3-8 0 15,0-12 12-15,2-5-9 16,-3-4 9-16,7-4-6 13,1-34 3-13,3-13 2 17,-6-4 1-17,0 0 0 13,-6-4 2-13,-9 4-2 16,-7 4 0-16,2 4-1 14,-4 9 3-14,0 9-2 16,0 8 21-16,0 9 4 23,0 7 17-23,0 5-10 0,0 0-10 7,0 0-6 15,0 34-13-22,0 13-3 0,0 7 0 16,11 6 0-16,11-1 0 14,4-9 0-14,-4-11 0 18,2-10 0-18,-4-17-3 12,-7-12 3-12,0 0 3 16,7-12-3-16,8-30 0 15,5-9 0-15,8-3 0 16,5 7 0-16,11 9-8 13,-18 12-154-13,-8 17-570 1</inkml:trace>
    </iact:actionData>
  </iact:action>
  <iact:action type="add" startTime="209158">
    <iact:property name="dataType"/>
    <iact:actionData xml:id="d138">
      <inkml:trace xmlns:inkml="http://www.w3.org/2003/InkML" xml:id="stk138" contextRef="#ctx0" brushRef="#br0">621 7590 1224 0,'0'0'566'0,"0"0"-76"16,0 0 17-16,0 0-227 14,0 0-45-14,0 0-34 16,0 0-71-16,-149 4-38 14,123 37-52-14,9 6-28 17,12 5 26-17,5-10-31 13,0-1-1-13,13-15-6 16,22-9-18-16,0-17 11 22,9 0-16-22,-7-5-1 0,-9-28 23 16,-3-13 2-16,-17-10 0 13,-8-3 15-13,0 0-10 17,0 0 17-17,-4 4-5 14,-16 7-9-14,9 16 42 16,7 6 1-16,0 14-5 14,4 6-8-14,0 6-29 16,8 0 1-16,27 0-11 14,13 0-6-14,3 36 5 16,3 14 1-16,-14 14 0 14,-5 21 0-14,-14 7 1 17,-10 13 3-17,-2 1-4 13,-9 2-1-13,11-11 1 16,0-18 0-16,-5-10-1 22,14-18 0-22,-2-17-19 0,1-21 19 14,10-13-28-14,-5 0 8 15,2-45 12-15,2-16-1 15,-6-22-1-14,-15-9 11 14,-7-8 0-15,0-8 6 13,-11 7-6-13,-28 17-4 16,-1 28 2-16,-1 27 2 15,-7 29-42-15,-9 29-129 16,17 30-434-16,5 5-693 0</inkml:trace>
    </iact:actionData>
  </iact:action>
  <iact:action type="add" startTime="209796">
    <iact:property name="dataType"/>
    <iact:actionData xml:id="d139">
      <inkml:trace xmlns:inkml="http://www.w3.org/2003/InkML" xml:id="stk139" contextRef="#ctx0" brushRef="#br0">1563 7209 1594 0,'0'0'760'0,"0"0"-194"0,0 0-186 16,0 0-124-16,0 0-125 14,0 0-74-14,0 0 7 16,-18 106-35-16,18-34-14 22,0 3-5-22,0-7-10 0,18-8-12 8,10-18-51 13,1-16-20-21,1-23 58 0,-8-3 25 17,-4-8 4-17,-1-39 19 14,-8-7 4-14,0-10 13 16,-5-4-7-16,0 1-6 14,-4 8 20-14,5 6-13 17,-5 24 16-17,0 15 7 13,0 14-24-13,0 14-18 16,4 40-15-16,7 21 0 14,2 4 3-14,2 1-3 15,3-7 0-15,2-18 4 23,-1-17-4-23,-1-22-1 0,-10-11-12 7,8-5 13 15,-8-17 15-21,10-25-15-1,-7-5 6 13,-2 1 7-13,2 8-13 17,-3 12 0-17,1 14 0 14,4 12-3-14,0 0 2 16,5 12-12-16,10 32 13 15,5 9 7-15,6 2-7 16,1-4 7-16,12-13-7 13,0-16-11-13,-6-15 10 17,2-7-4-17,-10-7 5 21,-10-36 7-21,-6-8-7 0,-18-8 13 8,-4 0-13 8,0-1 0-16,0 7-8 22,-4 23 5-22,-14 15 3 0,10 15 0 14,-1 0 0-14,2 27 0 16,7 22-11-16,0 11 7 14,0-4 2-14,0-6-2 16,24-12 3-16,9-12-48 13,7-17-73-13,-3-9-115 16,-13-9-110-16,-9-33-386 15,-15-5-335-15</inkml:trace>
    </iact:actionData>
  </iact:action>
  <iact:action type="add" startTime="210464">
    <iact:property name="dataType"/>
    <iact:actionData xml:id="d140">
      <inkml:trace xmlns:inkml="http://www.w3.org/2003/InkML" xml:id="stk140" contextRef="#ctx0" brushRef="#br0">1399 7344 575 0,'0'0'1635'24,"0"0"-1069"-24,0 0-378 0,0 0-120 14,242-67-68-14,-130 40-695 0</inkml:trace>
    </iact:actionData>
  </iact:action>
  <iact:action type="add" startTime="210662">
    <iact:property name="dataType"/>
    <iact:actionData xml:id="d141">
      <inkml:trace xmlns:inkml="http://www.w3.org/2003/InkML" xml:id="stk141" contextRef="#ctx0" brushRef="#br0">3176 7030 1766 0,'0'0'989'10,"0"0"-392"-9,0 0-324 16,0 0-76-17,0 0-131 15,0 0-11-15,0 241 17 15,0-133-46-15,0-3-14 15,0-8-6-15,8-8-6 15,6-22-1-15,3-16-65 16,-6-25-99-16,0-26-51 14,-2 0-33-14,-5-38-47 16,-4-30-57-16,0-17 37 14,0-8 80-14,0-13 144 17,-4 5 92-17,-1 7 64 20,1 18 143-20,4 20 104 0,0 18 11 14,0 21-49-14,0 13-58 16,22 4-105-16,11 0-62 14,12 13 6-14,-5 16-44 17,3 6-10-17,-10 3-23 13,-17 0-90-13,-16 0 25 16,0 4 14-16,-27-4 7 14,-23 6 66-14,0-6-8 18,-5-9 9-18,18-9 41 12,13-5-12-11,20-15 16 15,4 0 10-16,8 0-16 23,49-31-3-23,9-14-35 0,19-11 0 7,0-9-1 15,-2-2-42-22,-17-6 34 0,-22 6 2 16,-20 3 6-16,-20 13 32 13,-4 10 10-13,0 11 1 17,-15 13 7-17,-12 17-31 14,-3 0-1-14,-1 4-18 16,3 34 0-16,10 8 4 15,3 1 7-15,15 0 2 15,0-5 5-15,0-4-16 14,42-13 19-14,19-12-21 16,6-8-15-16,8-5-5 14,1 0-23-14,-15 0 11 16,-19-11 23-16,-14 4 8 22,-14 5 1-22,-6 2 0 0,-8 0 9 16,0 0 30-16,0 0-9 14,0 11-8-14,-8 16 10 17,-10 11-16-17,3 0 11 13,6 0-27-13,5-6 6 16,4 0 0-16,0-10-6 14,0-2 0-14,0-11 5 15,0-7-4-15,17-2-2 15,7 0-5-15,5 0-18 16,-5 0 24-16,6-2-10 15,-14-16-1-15,8 0 10 15,-3-2 1-14,-5-7 0 19,-1 6 0-20,-6 2 0 0,-5-2 19 9,-4 6 8 13,0 3 9-22,0 7 18 0,0 5-6 14,0 0 3-14,-4 0-42 17,-9 8 2-17,-5 24 4 13,9-2-15-13,9 2 2 16,0-5 6-16,0-9-8 14,31-7-6-14,13-6-33 16,8-5-31-16,-2 0 26 14,-8-17-8-14,-3-12 19 16,-17-8 32-16,-7 4 1 14,-6 1 16-14,-4-4 8 16,-5 6-6-16,4 5 27 22,-4 12-26-22,0 5 1 0,4 8-4 15,5 0-5-15,2 0 5 16,4 26-11-16,3 1 4 15,4 2-3-14,-7-9-6 12,5 1 0-13,-5-7 6 16,0-12-5-16,-4-2-2 14,4 0 1-14,-1-8-3 16,12-26-3-16,0-4 6 14,9 0 0-14,-9 0 9 16,3 4-9-16,-8 12 5 21,-10 10-5-21,-6 12-3 0,-1 0 2 18,-4 0 2-18,11 12-1 13,-2 19 8-13,2 2-8 17,6-7-42-17,3-10-161 13,10-16-245-13,-10 0-122 10,4-27-292-10</inkml:trace>
    </iact:actionData>
  </iact:action>
  <iact:action type="add" startTime="211936">
    <iact:property name="dataType"/>
    <iact:actionData xml:id="d142">
      <inkml:trace xmlns:inkml="http://www.w3.org/2003/InkML" xml:id="stk142" contextRef="#ctx0" brushRef="#br0">4933 6504 1748 0,'0'0'824'16,"0"0"-361"-16,0 0-309 14,0 0-154-14,0 0-21 16,0 0-436-16,0 0-747 0</inkml:trace>
    </iact:actionData>
  </iact:action>
  <iact:action type="add" startTime="212079">
    <iact:property name="dataType"/>
    <iact:actionData xml:id="d143">
      <inkml:trace xmlns:inkml="http://www.w3.org/2003/InkML" xml:id="stk143" contextRef="#ctx0" brushRef="#br0">5280 6962 1748 0,'0'0'695'14,"0"0"-373"-14,0 0-73 14,0 0-116-14,0 0-46 18,0 0-27-18,0 0 64 14,-13 97-59-14,13-55-49 16,0-1-8-16,0-12-8 16,13-9-66-16,20-17-30 21,6-3 18-21,-1 0 11 0,-8-21-4 13,-10-10 43-13,-14-10 28 16,-6-1 12-16,0-4 51 13,0-5 27-12,-26 4 11 16,4 9 15-17,3 9-7 14,10 8 10-14,9 12-14 16,0 4-56-16,0 5-22 14,15 0-9-14,29 0-18 16,2 0 3-16,4 23-3 14,3 6-9-14,-10 4-26 17,-12 10-31-17,-1-5 15 13,-12 0-3-13,-9-8 3 24,2-5 26-24,-7-12 8 0,0-9 13 13,1-4 4-13,-1 0 0 17,14 0 10-17,-3-35-4 14,9-2-6-14,4-6 8 17,1 2-8-17,1 3 0 14,-8 12 4-14,-4 17-3 15,-1 9 26-15,-2 0-1 13,1 26-14-13,3 16 9 16,1 1-20-16,2-5-1 15,6-14-13-15,1-10-32 16,4-14 36-16,-5 0 9 22,0-26 1-22,-10-24 26 0,2-6 3 8,-7-7 8 15,2 0 14-23,7 4-23 0,-3 7 2 8,6 11-10 13,9 5-20-21,1 21 18 0,9 8-19 15,4 7 0-15,-2 7-1 15,2 31-5-15,-6 13 5 16,-9 4-42-16,-33 28-122 14,0-10-165-14,-33-10-565 0</inkml:trace>
    </iact:actionData>
  </iact:action>
  <iact:action type="add" startTime="213182">
    <iact:property name="dataType"/>
    <iact:actionData xml:id="d144">
      <inkml:trace xmlns:inkml="http://www.w3.org/2003/InkML" xml:id="stk144" contextRef="#ctx0" brushRef="#br0">442 8598 1205 0,'0'0'494'24,"0"0"-210"-24,0 0 78 0,0 0-13 14,0 0-92-14,0 0-7 16,0 0-22-16,-18-34-90 14,-4 17-30-14,-13 5-36 16,-4 7-48-16,0 5 31 14,-5 0-37-14,7 12-10 15,-3 26 1-15,19 0-8 15,1 5-2-15,16-4 1 16,4-10-24-16,0-2 23 22,0-16-22-22,13-2 3 0,9-9 14 14,-7 0 6-14,4 0 11 15,3-17-11-15,-2-9 0 15,4 1 1-15,-2-1 0 17,-7 9-1-17,5 9 5 14,0 8-4-14,1 0-1 15,8 29 8-15,4 31-7 14,6 15 20-13,-2 24-20 15,2 12-1-16,-8 7 1 14,-7 5-1-14,-6 0 6 15,-14-10-6-15,-4-15-3 22,0-18 1-22,-26-16 4 0,-9-20 5 16,-11-23 17-16,-4-18-7 14,-7-3 1-14,-4-15-18 16,6-40 1-16,5-28 17 14,17-19-17-14,15-20 0 16,18-14 8-16,0 1-9 14,29 9 3-14,17 9-3 16,6 22-12-16,-6 13 10 14,4 14 2-14,-15 22 0 16,-11 8 0-16,-4 17 2 13,-16 12 4-13,1 5-6 17,-5 4-6-17,0 0-5 15,0 0 11-15,0 8 0 15,0 23 0-15,0-2 1 22,-5 0 3-22,5 1-4 0,0-9-7 16,0-4-1-16,0-5 8 14,22-7-6-14,22-5 5 16,4 0-25-16,11-5-16 14,-2-24-46-14,4-1-29 17,-9 1 55-17,-8 3 26 13,-18 14 35-13,-6 7 1 15,-9 5 0-15,0 0 26 15,-11 22 11-15,2 16-17 17,-2 4 5-17,4 2-24 14,5-6 0-14,7-11 8 15,3-5-8-15,3-13 17 14,11-9-6-14,4 0-11 16,9-11 23-16,-11-25-22 22,2-2 7-22,-9-5 1 0,-6 1-8 14,-13 4 16-14,-9 4-17 16,0 9 7-16,0 4 19 14,0 8-12-14,-9 9-2 16,-17 4 4-16,6 0-16 14,1 13 9-14,-3 25-10 15,2-4 1-15,11 4 28 17,9-8-28-17,0-10 11 14,0-2 3-14,0-10-14 17,20-4 16-17,4-4-16 13,2 0-1-13,3 0 1 16,1 0 0-16,-8 0-1 21,2 0 8-21,0 0-7 0,5 0 26 15,-5 0-19-15,-2 0-7 16,2 0 8-16,-2 0-8 14,-7 0-1-14,4-4 7 16,-5-9-5-16,-1-8 16 14,-5-9-18-14,-1-8 1 16,4-8-2-16,-2-5 2 14,-5 1-1-14,0 7 1 16,-4 13 0-16,5 13 14 23,-5 17-6-23,0 0 9 0,0 14-11 6,4 45 1 17,14 17-1-23,-1 25 7 0,5 18-5 17,9 7 0-17,-5 12-9 13,4-8 0-13,-8-7 0 16,-9-9 0-16,-6-25 0 14,-7-22 0-14,0-29-47 16,0-29-13-16,-20-9-28 14,-13-29-115-14,5-44-4 16,-3-24-40-16,1-25-130 14,4-18-147-14,-1-22 132 16,14 1-99-16,2 12 301 14,7 28 190-14,4 31 342 16,0 31 140-16,0 30-95 23,0 11-10-23,24 18-141 0,7 0-56 13,8 0-78-13,5 14-30 16,-1 11-35-16,-8 0-36 16,0 10-1-16,-13 3-20 15,-11 0-50-15,-11 4 41 15,0 4 2-15,-11-8 26 14,-11-4 1-14,3-13 12 16,3-8 30-16,12-13-14 14,4 0 10-14,0-9 20 16,35-37-58-16,15-13-36 14,7-17-6-14,0-4-18 17,-7-5 38-17,-4 4 11 14,-15 10 11-14,-18 13 45 16,-2 27 69-16,-11 14 65 21,0 17-13-21,0 0-77 0,0 29-43 14,0 27 2-14,0 13-22 16,0 9 11-16,0-5-37 14,15-11 0-14,2-10 0 16,1-19 0-16,4-16 0 14,0-17-17-14,-5 0-7 16,3 0 15-16,-1-29 3 14,-1 3 6-14,2-3-1 18,2 11 4-18,-12 6-11 12,10 7 8-12,-2 5-12 17,3 0 0-17,-10 9 12 20,5 20 0-20,-3 6-6 0,-9-6-1 17,5-3-49-17,-5-10-127 15,5-16-159-15,-2 0-492 15,3-12-979-15</inkml:trace>
    </iact:actionData>
  </iact:action>
  <iact:action type="add" startTime="215031">
    <iact:property name="dataType"/>
    <iact:actionData xml:id="d145">
      <inkml:trace xmlns:inkml="http://www.w3.org/2003/InkML" xml:id="stk145" contextRef="#ctx0" brushRef="#br0">2656 8298 1644 0,'0'0'362'0,"0"0"-362"14,0 0-165-14</inkml:trace>
    </iact:actionData>
  </iact:action>
  <iact:action type="add" startTime="215391">
    <iact:property name="dataType"/>
    <iact:actionData xml:id="d146">
      <inkml:trace xmlns:inkml="http://www.w3.org/2003/InkML" xml:id="stk146" contextRef="#ctx0" brushRef="#br0">396 5462 1557 0,'0'0'740'13,"0"0"-364"-13,0 0 8 16,0 0-146-16,0 0-126 14,0 0-38-14,0 0-17 16,0 12 10-16,11 18-38 22,0-1-28-22,4 1 20 0,-6-13-20 16,6-9 9-16,5-8 14 13,1 0 42-13,23-29 42 17,6-26-39-17,25-22-50 14,6-7 13-14,4-13-31 17,-4 8 6-17,-5 8 0 13,-21 21-6-13,-11 22-2 16,-18 16-48-16,-13 22-82 14,-13 0-100-14,0 45-152 16,-35 14-176-16,-9-5-359 0</inkml:trace>
    </iact:actionData>
  </iact:action>
  <iact:action type="add" startTime="215796">
    <iact:property name="dataType"/>
    <iact:actionData xml:id="d147">
      <inkml:trace xmlns:inkml="http://www.w3.org/2003/InkML" xml:id="stk147" contextRef="#ctx0" brushRef="#br0">306 5008 1307 0,'0'0'699'0,"0"0"-190"14,0 0-42-14,0 0-229 17,0 0-123-17,0 0-40 20,0 0-40-20,-15 0-7 0,15 31 14 15,4-1-13-15,16-1-5 16,6-8-23-16,0-9-1 14,14-12 31-14,-1 0-2 16,18-8 19-16,15-39 15 14,-2-16-23-14,13-10-1 16,-13-6-15-16,-5 5-12 14,-19 10 15-14,-9 14-15 16,-12 16 5-16,-17 13-2 17,-8 17-15-17,0 4-1 14,0 0-66-14,0 25-92 15,0 30-87-15,0-8-365 14,11-9-223-14</inkml:trace>
    </iact:actionData>
  </iact:action>
  <iact:action type="add" startTime="216126">
    <iact:property name="dataType"/>
    <iact:actionData xml:id="d148">
      <inkml:trace xmlns:inkml="http://www.w3.org/2003/InkML" xml:id="stk148" contextRef="#ctx0" brushRef="#br0">1484 4699 1446 0,'0'0'717'1,"0"0"-458"11,0 0-162-12,0 0-97 18,0 0-543-18</inkml:trace>
    </iact:actionData>
  </iact:action>
  <iact:action type="add" startTime="269073">
    <iact:property name="dataType"/>
    <iact:actionData xml:id="d149">
      <inkml:trace xmlns:inkml="http://www.w3.org/2003/InkML" xml:id="stk149" contextRef="#ctx0" brushRef="#br0">18994 2492 1109 0,'0'0'686'22,"0"0"-393"-22,0 0 32 0,0 0 17 15,0 0-151-15,-41-85 4 16,41 74-17-16,-5 4-48 14,1-4 1-14,0-4-22 16,-3 6-11-16,3 3-28 16,-5 0-26-16,5 6 19 13,2 0-32-13,-3 0-4 15,-6 0 2-15,-4 0-29 21,-9 27 12-21,-9 28-12 20,0 22 0-20,1 22 4 0,3 17-4 13,14 3 0-13,15 2 0 13,0 2 1-13,4-13 12 16,42-6-13-16,9-15-2 14,6-18 1-14,4-20 1 17,-3-17 0-17,-6-21 9 13,-10-13-8-13,-6 0 7 16,-12-8-8-16,-6-27-14 15,-11-7 13-15,-7-8-39 15,-4-3-114-15,0-5-296 15,0 10-346-15,-4 14-566 0</inkml:trace>
    </iact:actionData>
  </iact:action>
  <iact:action type="add" startTime="269540">
    <iact:property name="dataType"/>
    <iact:actionData xml:id="d150">
      <inkml:trace xmlns:inkml="http://www.w3.org/2003/InkML" xml:id="stk150" contextRef="#ctx0" brushRef="#br0">19764 2660 1428 0,'0'0'1108'6,"0"0"-760"9,0 0-90-15,0 0-50 15,0 0-121-15,0 0-52 16,0 0 2-16,0 0 32 22,0-3-15-22,0-10 18 0,13-8 9 13,11-13-6-13,9-8-36 16,-5-11-25-16,5 4-8 16,-9 0 37-16,-2 16-14 15,-14 12 17-15,-8 8 13 13,0 13-59-13,0 0 0 17,0 0 0-17,0 34 0 13,0 27 0-13,0 16 0 17,0 20 0-17,0 12 0 14,0 10 0-14,0-5 0 16,0-4 0-16,7-5 0 22,-3-11 0-22,7-18 0 0,-6-8 0 15,-5-16-38-15,0-13-43 15,0-15-31-15,-9-10-124 15,-30-14-120-14,-9 0-323 13,2-5 7-14,8-16 27 0</inkml:trace>
    </iact:actionData>
  </iact:action>
  <iact:action type="add" startTime="269891">
    <iact:property name="dataType"/>
    <iact:actionData xml:id="d151">
      <inkml:trace xmlns:inkml="http://www.w3.org/2003/InkML" xml:id="stk151" contextRef="#ctx0" brushRef="#br0">19689 3458 918 0,'0'0'599'0,"0"0"-107"14,0 0-22-14,0 0-130 16,0 0-58-16,0 0-38 15,0 0-59-15,9 0-31 15,28 0-47-15,20 0-26 15,13-5-45-15,9 1-27 16,-5 0-2-16,-8-3-7 21,-5 6 0-21,-20 1-69 0,-8 0-114 17,-9 0-101-17,0-9-338 13,-9 1-157-13,-4-12-996 0</inkml:trace>
    </iact:actionData>
  </iact:action>
  <iact:action type="add" startTime="270177">
    <iact:property name="dataType"/>
    <iact:actionData xml:id="d152">
      <inkml:trace xmlns:inkml="http://www.w3.org/2003/InkML" xml:id="stk152" contextRef="#ctx0" brushRef="#br0">20594 2290 1431 0,'0'0'912'15,"0"0"-360"-15,0 0-206 8,0 0-45 14,0 0-142-22,0 0-53 0,0 0-44 14,199 120-14-14,-133-36-23 15,4 15-14-15,-9 11 2 15,-11 8-13-15,-17 9 0 17,-18-4 5-17,-15 0-4 13,0-9 7-13,-20-6-7 16,-17-16 16-15,-4-16 10 12,1-17-27-13,5-16 0 16,0-30-69-16,14-10-304 39,-1-3-761-39</inkml:trace>
    </iact:actionData>
  </iact:action>
  <iact:action type="add" startTime="273834">
    <iact:property name="dataType"/>
    <iact:actionData xml:id="d153">
      <inkml:trace xmlns:inkml="http://www.w3.org/2003/InkML" xml:id="stk153" contextRef="#ctx0" brushRef="#br0">26095 5747 1938 0,'0'0'540'13,"0"0"-308"-13,0 0 114 17,0 0-172-17,0 0-66 13,0 0 37-13,20-199-22 16,-20 193-16-16,0 6-13 14,0 0-14-14,0 0-32 17,0 46-38-17,-16 22-10 14,-10 24 18-14,-4 13-18 16,8 0 1-16,0-8 4 15,0-17-4-15,13-21-2 15,5-16-3-15,4-22-31 14,0-17 23-14,13-4-19 16,35 0 24-16,9-30 7 22,13-3 0-22,0 4-1 0,2 8-29 14,-15 7-20-14,-7 14-38 16,-11 0-85-16,-15 5-22 14,-15 25-29-14,-9-6-2 15,0 6 56-15,0-8 80 14,-17-14 61-14,-10-8 29 16,3 0 37-16,9-22 61 14,-2-28 69-14,4-14-17 16,13-7 4-16,0-5 5 15,0 8-29-15,0 9 1 15,0 16-37-15,4 18-26 15,0 17-1-15,1 8-25 16,-5 2-22-16,4 51-20 22,-4 23 12-22,9 21 12 0,-9 9-17 17,4 3 10-17,-4 2-12 13,0-16-4-13,9-17-2 16,-3-21-74-16,23-46-213 14,-3-11-248-14,-8 0-352 0</inkml:trace>
    </iact:actionData>
  </iact:action>
  <iact:action type="add" startTime="274404">
    <iact:property name="dataType"/>
    <iact:actionData xml:id="d154">
      <inkml:trace xmlns:inkml="http://www.w3.org/2003/InkML" xml:id="stk154" contextRef="#ctx0" brushRef="#br0">26816 5529 1898 0,'0'0'779'22,"0"0"-499"-22,0 0 29 0,0 0-31 8,0 0-128 14,127 235-45-22,-79-160 3 0,-6 10-52 16,-5 3-28-16,-13 2-16 14,-13-2-12-14,-11 1-28 16,-55 34-110-16,-32-21-203 10,-12-20-520-10</inkml:trace>
    </iact:actionData>
  </iact:action>
  <iact:action type="add" startTime="274676">
    <iact:property name="dataType"/>
    <iact:actionData xml:id="d155">
      <inkml:trace xmlns:inkml="http://www.w3.org/2003/InkML" xml:id="stk155" contextRef="#ctx0" brushRef="#br0">25564 5394 1976 0,'0'0'789'11,"0"0"-438"-11,0 0 12 16,0 0-93-15,0 0-120 12,-293 277-27-13,217-142-49 16,10 21-74-16,27 14 0 16,21-2 0-16,18-2 0 15,57-8 0-15,57-28 0 15,37-19 0-15,36-35 0 15,12-34 0-15,29-42-155 16,-56 0-511-16,-54-34-730 1</inkml:trace>
    </iact:actionData>
  </iact:action>
  <iact:action type="add" startTime="277715">
    <iact:property name="dataType"/>
    <iact:actionData xml:id="d156">
      <inkml:trace xmlns:inkml="http://www.w3.org/2003/InkML" xml:id="stk156" contextRef="#ctx0" brushRef="#br0">23319 15342 950 0,'0'0'687'16,"0"0"-504"-16,0 0 126 21,0 0 12-21,0 0-117 0,0 0-57 16,0 0 4-16,-17-70 3 14,17 66-13-14,0 4-2 16,-4 0-7-16,4 0-39 14,0 0-16-14,0 0-17 16,-7 0-23-16,7 0-5 14,-4 0-25-14,-1 0-5 17,-6 4 9-17,-10 38-10 21,-8 25 0-21,-4 29-1 0,-8 5 8 9,-3 13 19 11,14 9-11-20,-1-8 4 0,22-10 5 10,9-3-19 11,0-28 5-21,29-13-2 0,16-8-8 13,12-22 17-13,-4-3-10 16,-3-19-8-16,-15-6 11 14,-9-3-10-14,-10 0 4 17,-12 0-3-17,2 0 8 21,-6 0-4-21,0 0-6 0,0 0-20 8,0 0-31 7,0-3-88-15,0-19-82 17,0 7-75-17,0-12-175 14,0 6-166-14,0-9-49 0</inkml:trace>
    </iact:actionData>
  </iact:action>
  <iact:action type="add" startTime="278257">
    <iact:property name="dataType"/>
    <iact:actionData xml:id="d157">
      <inkml:trace xmlns:inkml="http://www.w3.org/2003/InkML" xml:id="stk157" contextRef="#ctx0" brushRef="#br0">23995 15357 1553 0,'0'0'677'13,"0"0"-377"-13,0 0 184 16,0 0-222-16,0 0-124 14,0 0-48-14,0 0-38 17,-2 44 34-17,-25 20-14 12,3 11-32-12,-6 10-10 17,-1 0-29-17,5-13 8 14,4-9-9-14,13-17 1 16,5-20 3-16,4-5-4 13,0-17-8-13,31-4 7 16,23 0-15-16,18 0 9 22,16-12-22-22,6-1-47 0,-2 5-11 10,-9 3-51 3,-18 5-24-13,-17 0-60 21,-26 0-72-21,-15 0 13 0,-7 8 35 17,0 10 129-17,-20-18 35 13,-8 0 35-13,3 0 47 17,4 0 30-17,8-39 131 13,6-7 73-13,7-5 32 16,0 1-11-16,0 3-17 14,0 9-31-14,0 17-6 17,0 4-26-17,0 17-56 15,0 0-37-15,0 9-48 14,0 45-33-14,0 22 36 17,-4 17-24-17,-1 17-2 15,-1 0 2-15,6 2-5 14,0-25-16-14,0-4-1 16,6-29-112-16,36-32-197 16,-9-22-306-16,-1 0-403 0</inkml:trace>
    </iact:actionData>
  </iact:action>
  <iact:action type="add" startTime="278789">
    <iact:property name="dataType"/>
    <iact:actionData xml:id="d158">
      <inkml:trace xmlns:inkml="http://www.w3.org/2003/InkML" xml:id="stk158" contextRef="#ctx0" brushRef="#br0">24799 15249 1855 0,'0'0'948'6,"0"0"-648"18,0 0 30-24,0 0-23 0,0 0-158 14,0 0-44-14,146 249-36 14,-93-173-36-14,-7 13-33 17,-5 4 0-17,-21 13 0 13,-13 8 0-13,-7 9 0 16,-14 10 0-16,-114 66 0 15,5-31-224-15,-8-28-621 0</inkml:trace>
    </iact:actionData>
  </iact:action>
  <iact:action type="add" startTime="279884">
    <iact:property name="dataType"/>
    <iact:actionData xml:id="d159">
      <inkml:trace xmlns:inkml="http://www.w3.org/2003/InkML" xml:id="stk159" contextRef="#ctx0" brushRef="#br0">20085 17109 1575 0,'0'0'650'7,"0"0"-343"8,0 0 148-15,0 0-193 16,0 0-94-16,0 0-38 14,0 0 17-14,33-76-34 16,-33 76-31-16,0 0-14 14,0 0-26-14,-7 21-14 16,-19 34-20-16,-2 21 1 17,-10 8 18-17,8 18-18 22,12 3 7-22,7 1-16 0,11-4 0 7,0-13 0 15,24-7 0-22,29-23 0 0,-1-12 0 15,10-14 0-15,-10-11 0 16,-11-13 0-16,-10-6-8 13,-20-3-7-13,-7 0-34 16,-4 0-65-16,0 0-234 13,-4-12-390-13,-7-5-360 25</inkml:trace>
    </iact:actionData>
  </iact:action>
  <iact:action type="add" startTime="280268">
    <iact:property name="dataType"/>
    <iact:actionData xml:id="d160">
      <inkml:trace xmlns:inkml="http://www.w3.org/2003/InkML" xml:id="stk160" contextRef="#ctx0" brushRef="#br0">20594 17215 1575 0,'0'0'715'0,"0"0"-361"14,0 0 6-14,0 0-112 17,0 0-110-17,0 0-57 12,0 0-5-11,182-97-32 14,-156 97-29-15,-4 8 13 16,2 22-26-16,-9 8-1 16,-8 4-1-16,-7 8-14 13,0 2-4-13,0 2 9 16,-27-8 9-16,-8-8 6 22,3-8 6-22,3-9 23 0,18-4 23 9,2-8-1 12,9-9 5-21,0 0-16 0,0 0-7 14,0 0 17-14,0 0-29 16,31 0-18-16,13 0 7 17,13 8-10-17,8 1-12 13,-4 12 2-13,-6-9-31 16,-7 14 34-16,-17-5-5 16,-16 5 6-16,-11 1-6 13,-4 5 13-13,0 1-3 15,-32 10-4-15,-17 1 0 16,-14-6 15-16,0 0-9 15,2-8 0-15,15-12-5 15,11-3-1-15,13-15-7 22,22-25-109-22,0-42-464 0,0-7-701 21</inkml:trace>
    </iact:actionData>
  </iact:action>
  <iact:action type="add" startTime="280757">
    <iact:property name="dataType"/>
    <iact:actionData xml:id="d161">
      <inkml:trace xmlns:inkml="http://www.w3.org/2003/InkML" xml:id="stk161" contextRef="#ctx0" brushRef="#br0">21289 16968 2102 0,'0'0'826'5,"0"0"-526"12,0 0 41-17,0 0-132 21,0 0-85-21,0 0-50 0,241 135-29 9,-196-53 7 13,-25 2-29-22,-9 6-23 0,-11 10 0 16,0 6 0-16,-52 5-8 13,-18-14-77-13,-81 32-193 16,13-24-376-16,5-29-912 22</inkml:trace>
    </iact:actionData>
  </iact:action>
  <iact:action type="add" startTime="283119">
    <iact:property name="dataType"/>
    <iact:actionData xml:id="d162">
      <inkml:trace xmlns:inkml="http://www.w3.org/2003/InkML" xml:id="stk162" contextRef="#ctx0" brushRef="#br0">13577 17986 925 0,'0'0'624'23,"0"0"-356"-23,0 0 79 0,0 0 46 16,0 0-77-16,0 0-99 14,0 0-1-14,0-151-26 16,0 151-57-16,-11 0-22 15,-16 20-64-15,-1 48-22 16,-9 16 26-16,2 22 6 14,0 12 2-14,20 5-28 16,10-18-10-16,5-4 8 13,20-11-28-13,34-16 8 17,23-26-8-17,-3-12 0 21,5-6-1-21,-9-21-28 0,-20-9-89 16,-8-9-123-16,-14-21-383 15,-8-16-591-15</inkml:trace>
    </iact:actionData>
  </iact:action>
  <iact:action type="add" startTime="283451">
    <iact:property name="dataType"/>
    <iact:actionData xml:id="d163">
      <inkml:trace xmlns:inkml="http://www.w3.org/2003/InkML" xml:id="stk163" contextRef="#ctx0" brushRef="#br0">14073 17979 1793 0,'0'0'747'15,"0"0"-381"-14,0 0-32 19,0 0-91-20,0 0-123 1,0 0-44 16,0 0-29-17,282-95-19 14,-245 95-1-14,-11 30-21 16,-13 17 5-16,-9 8-11 14,-4-1-14-14,0 14 13 15,-30-17-8-15,-12 0 9 14,5-10 1-14,4-11 0 17,9-4 26-17,11-18-7 13,13-8-1-13,0 0 13 16,0 0 1-16,13 0 3 14,31 0-17-14,6 0-13 16,18 0-6-16,-7 0-12 23,0 13-9-23,-12 12 8 0,-15 13-14 7,-9 0 15 15,-19 1 11-22,-6 7 1 0,0 1-6 14,-35-10 9-14,-6 1-3 17,-14-10 9-17,-2 2-8 13,-4-20 1-13,2 1-1 16,2-11-1-16,11 0-32 14,5-68-208-14,10-6-422 17,14-7-693-17</inkml:trace>
    </iact:actionData>
  </iact:action>
  <iact:action type="add" startTime="283902">
    <iact:property name="dataType"/>
    <iact:actionData xml:id="d164">
      <inkml:trace xmlns:inkml="http://www.w3.org/2003/InkML" xml:id="stk164" contextRef="#ctx0" brushRef="#br0">14525 17768 1179 0,'0'0'1218'23,"0"0"-655"-23,0 0-292 0,0 0 57 13,0 0-130-13,0 0-95 17,275 98-11-17,-209-23-32 13,-16 16-26-12,-8 15 1 15,-14-1-35-16,-17 6 6 13,-11 3-6-13,-4 0-57 16,-123 36-99-16,7-35-364 15,-16-18-680-15</inkml:trace>
    </iact:actionData>
  </iact:action>
  <iact:action type="add" startTime="284862">
    <iact:property name="dataType"/>
    <iact:actionData xml:id="d165">
      <inkml:trace xmlns:inkml="http://www.w3.org/2003/InkML" xml:id="stk165" contextRef="#ctx0" brushRef="#br0">2046 16616 1458 0,'0'0'656'16,"0"0"-421"-16,0 0 79 14,0 0 2-14,0 0-187 17,0 0-63-17,0 0 103 13,-55 144-15-13,44-50-16 16,-11 9-27-16,14 5-24 14,3 12-12-14,5-5-18 16,0-6-36-15,26-3 30 12,14-22-39-12,12-7 6 16,5-12 11-17,4-16-29 21,-2-14 0-21,-15-14 0 0,-11-10-14 8,-14-4 4 14,-10-7-20-22,-4 0-3 0,-5 0-47 8,0-29-224 15,-18-9-447-23,-12-7-426 0</inkml:trace>
    </iact:actionData>
  </iact:action>
  <iact:action type="add" startTime="285241">
    <iact:property name="dataType"/>
    <iact:actionData xml:id="d166">
      <inkml:trace xmlns:inkml="http://www.w3.org/2003/InkML" xml:id="stk166" contextRef="#ctx0" brushRef="#br0">2854 16995 2114 0,'0'0'682'11,"0"0"-312"-11,0 0 0 18,0 0-196-18,0 0-102 13,0 0-54-13,0 0-5 16,-76 126 1-16,61-70-13 14,6-1 14-14,9-18-15 16,0 1 0-16,11-7 9 14,30-15-3-14,12-8 14 17,8-3 2-17,0-5-13 12,-4 4 2-12,0 0-11 17,-3 4-5-17,-10 9-1 24,-7 4 5-24,1 1-1 0,-23 11 1 5,0-3 0 17,-15 8 1-22,0 0 0 0,0-3 1 16,-11-2 4-16,-26 1-4 16,-9-13-1-16,-9 4 0 15,-4-12 0-15,-2-4-17 14,0-9-71-14,4 0-80 16,-15-30-83-16,18-16-301 14,10-1-279-14</inkml:trace>
    </iact:actionData>
  </iact:action>
  <iact:action type="add" startTime="285638">
    <iact:property name="dataType"/>
    <iact:actionData xml:id="d167">
      <inkml:trace xmlns:inkml="http://www.w3.org/2003/InkML" xml:id="stk167" contextRef="#ctx0" brushRef="#br0">2699 17177 753 0,'0'0'1231'20,"0"0"-733"-20,0 0-196 0,0 0-2 13,0 0-118-13,0 0-87 18,0 0-44-18,287-123-25 12,-226 111-26-12,7-3-89 19,15-7-125-19,-13 6-305 11,-22 5-283-11</inkml:trace>
    </iact:actionData>
  </iact:action>
  <iact:action type="add" startTime="285832">
    <iact:property name="dataType"/>
    <iact:actionData xml:id="d168">
      <inkml:trace xmlns:inkml="http://www.w3.org/2003/InkML" xml:id="stk168" contextRef="#ctx0" brushRef="#br0">3486 16731 1781 0,'0'0'724'14,"0"0"-338"-14,0 0-9 14,0 0-115-14,0 0-95 16,0 0-26-16,0 0-29 15,188-38-23-15,-133 41-32 16,6 32-57-16,-2 11 0 15,6 13 0-15,-3 4 0 15,-6 16 0-15,-10 5 0 14,-9 1 0-14,-21 0 0 16,-12 7 0-16,-4 5 0 22,-4-3 0-22,-33-10 0 0,-3-7 0 8,-1-10 0 14,8-20 0-22,9-18 0 0,11-13 0 16,-9-16 0-16,2-10-158 10,1-28-685-10</inkml:trace>
    </iact:actionData>
  </iact:action>
  <iact:action type="add" startTime="287691">
    <iact:property name="dataType"/>
    <iact:actionData xml:id="d169">
      <inkml:trace xmlns:inkml="http://www.w3.org/2003/InkML" xml:id="stk169" contextRef="#ctx0" brushRef="#br0">1777 11124 1270 0,'0'0'826'10,"0"0"-534"6,0 0-35-16,0 0 34 22,0 0-125-22,0 0-50 0,0 0-29 8,-39-26-7 14,39 81 30-22,0 29 22 0,0 29-24 13,0 14-54-13,0 11 3 17,0-2-12-17,15-14-24 14,18-11 9-14,8-23-29 16,12-17-1-16,4-21 5 13,-3-21-5-13,3-11-8 17,-7-10-41-17,-10-8-70 13,-10 0-116-13,-21-15-116 17,-9-16-399-17,0-14-685 0</inkml:trace>
    </iact:actionData>
  </iact:action>
  <iact:action type="add" startTime="288016">
    <iact:property name="dataType"/>
    <iact:actionData xml:id="d170">
      <inkml:trace xmlns:inkml="http://www.w3.org/2003/InkML" xml:id="stk170" contextRef="#ctx0" brushRef="#br0">2199 11107 1267 0,'0'0'1292'1,"0"0"-753"13,0 0-252-14,0 0 13 15,0 0-163-15,0 0-28 15,0 0-28-15,-18 76 3 15,40 6-84-15,4 9 0 16,-4 9 0-16,-2-12 0 15,-11-12 0-15,-1-8 0 22,-8-21 0-22,7-18 0 0,-7-12 0 8,11-9 0 14,0-8 0-22,13 0 0 0,13 0 0 17,22-25 0-17,7-4 0 13,8-6-20-13,0 11-47 16,-2-2-59-16,-17 14-62 14,-14 3-82-14,-21 9-70 16,-13 0-42-16,-7 0 36 14,0 9 156-14,0 3 29 15,-16-4 41-15,1-8 106 15,-2 0 14-15,4-13 100 16,2-25 169-16,6-4 50 14,1-7 13-14,4 5-23 17,-2 10-32-17,-3 5-10 20,5 12-89-20,-4 6-67 0,-3 9-49 14,7 2-62-14,0 0 0 16,0 13 0-16,0 33 0 15,0 13 0-15,16 9 0 16,6 8 0-16,-5 0 0 14,5-8 0-14,-7-9 0 16,5-9 0-16,-5-15-138 14,5-35-194-14,-7 0-337 16,-4-5-286-16</inkml:trace>
    </iact:actionData>
  </iact:action>
  <iact:action type="add" startTime="288556">
    <iact:property name="dataType"/>
    <iact:actionData xml:id="d171">
      <inkml:trace xmlns:inkml="http://www.w3.org/2003/InkML" xml:id="stk171" contextRef="#ctx0" brushRef="#br0">3016 10951 1646 0,'0'0'987'23,"0"0"-407"-23,0 0-274 0,0 0-87 15,0 0-60-15,0 0-38 15,0 0-43-15,177 138-78 15,-116-53 0-15,1 12 0 15,3 13 0-15,-8 15 0 15,-13 2 0-15,-22 8 0 23,-16-9 0-23,-6-3 0 0,-6-6 0 8,-34-20 0 14,-4-21 0-22,1-17 0 0,8-21 0 16,4-17 0-16,7-12 0 15,9-9 0-15,-7 0 0 15,2 0 0-15,-6-35 0 14,6 6-75-14,-4-1-1030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58:25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94">
    <iact:property name="dataType"/>
    <iact:actionData xml:id="d0">
      <inkml:trace xmlns:inkml="http://www.w3.org/2003/InkML" xml:id="stk0" contextRef="#ctx0" brushRef="#br0">2732 1729 1506 0,'0'0'776'15,"0"0"-472"-15,0 0 6 16,0-231 39-16,-9 204-170 14,3 16-60-14,-7 11 19 16,-5 11-44-16,-6 42-46 14,-4 38-36-14,-12 25-10 16,5 21 27-16,-4 11-28 14,-2-9 14-14,1-7-15 16,-1-27 1-16,10-14 8 15,-4-34-9-15,9-12 0 15,-5-30 8-15,-2-9-7 23,5-6 20-23,-5-21 5 0,1-31 2 7,7-10 8 16,8-13-30-23,8 8 8 0,9 12-2 15,0 12-11-14,13 23-2 12,29 20 1-13,8 0-11 17,11 52 2-17,7 18 9 13,-2 15 0-13,-5 6-1 16,-4-2-9-16,-5-13 10 15,-10-14-12-15,-5-23-18 15,-2-22 30-15,-5-17-31 13,-1 0 23-13,4-30 7 17,-1-37 2-17,8-21 10 14,-1-10-11-14,-8-4 2 16,-5 3 20-16,-11 27-22 21,-4 21 7-20,-11 35 25-1,4 16-31 14,1 4-2-14,4 51-6 16,12 21 7-16,6 16 13 14,5 4-13-14,10-8 0 16,4-11-1-16,-11-22-5 14,2-17 5-14,-4-26-4 16,-5-12 5-16,1 0 3 13,3-41 6-12,-3-23 3 15,1-8-6-16,-3-11 8 14,-3 5-13-14,-3 8-1 16,-10 20 1-16,-2 16 9 22,2 18-9-22,-2 16 0 0,13 0-1 16,8 12 3-16,16 30-4 14,15 9 1-14,11 8 0 17,-6 6-5-17,0-8 5 14,-18 1-21-14,-22-17-4 16,-11-6-44-16,-15-6 36 13,0-11 12-13,-33-3 21 16,-10-10 9-16,-8-5-8 14,10 0 5-14,2 0 11 16,15-8-11-16,24-22-12 14,0-4-27-14,43-16-147 16,38-14-54-16,17-14-147 22,10-10-271-22,-10-6 186 0,-11-3 273 9,-25 4 193 12,-36 8 134-21,-17 14 347 0,-9 16 103 17,0 13-121-17,-14 16-198 13,-3 14-41-13,2 12-107 17,6 0-68-17,9 29-49 13,0 39 0-13,0 29 0 17,0 12 0-17,0 14 0 13,15-9 0-13,7-6 0 17,2-19 0-17,-4-21 0 13,-7-22 0-13,-4-25 0 16,-5-12 0-16,7-9 0 15,-2-9 0-15,10-38-24 16,14-15 10-16,11-13-41 22,8 4-85-22,7 3-17 0,-2 13-157 13,-15 10-193-13,-14 18-137 11,-24 10-125-11</inkml:trace>
    </iact:actionData>
  </iact:action>
  <iact:action type="add" startTime="9606">
    <iact:property name="dataType"/>
    <iact:actionData xml:id="d1">
      <inkml:trace xmlns:inkml="http://www.w3.org/2003/InkML" xml:id="stk1" contextRef="#ctx0" brushRef="#br0">3388 1418 2313 0,'0'0'735'7,"0"0"-360"15,0 0-68-22,0 0-194 0,0 0-113 17,0 0-62-17,253 97-541 7,-157-46-2021-7</inkml:trace>
    </iact:actionData>
  </iact:action>
  <iact:action type="add" startTime="9871">
    <iact:property name="dataType"/>
    <iact:actionData xml:id="d2">
      <inkml:trace xmlns:inkml="http://www.w3.org/2003/InkML" xml:id="stk2" contextRef="#ctx0" brushRef="#br0">5672 2389 1147 0,'0'0'665'13,"0"0"-108"-13,0 0-86 15,0 0-137-15,0 0-80 15,0 0-65-15,0 0-28 16,-33-119-52-16,-4 112-47 13,-14 7-1-13,-5 0-46 16,-6 32-4-16,-1 24-4 14,17 9-7-14,20 5 2 16,19-5-2-16,7-16-18 15,18-10 10-15,41-21-1 15,2-18 9-15,7 0 6 22,-5-38 9-22,-17-19 12 0,-9-4-27 9,-13-9 8 13,-9 8 22-22,-8 6-30 0,-7 17 0 13,0 22 0-13,0 14 0 17,0 3 0-17,0 9 0 13,0 41 0-13,11 17 0 16,22 7 0-15,4-4 0 15,20-5 0-16,4-23-20 14,4-20-8-14,12-22-29 16,-7 0 24-16,2-46 25 13,-17-21 16-13,-3-11-5 16,-8-21 10-16,-11-7 1 22,-16-3 22-22,-2 3-14 0,-8 8-11 15,-7 27 28-15,0 33-39 15,0 29 0-15,-11 9 0 15,-9 59 0-15,1 38 0 16,8 26 0-16,6 8 0 14,5 2 0-14,5-10 0 16,34-26 0-16,22-26 0 14,16-24-9-14,10-33-14 15,-6-14-16-15,4-23 30 15,-4-44 0-15,-9-24 18 16,-17-10-9-16,-18-13 18 14,-13-13 9-14,-20-4 8 15,-4-1-35-15,0 19 0 23,-8 29 0-23,-16 39 0 0,2 45 0 15,2 16 0-15,5 83 0 15,6 42 0-15,9 20 0 15,0 3 0-15,37-4 0 16,38-23 0-16,25-30 0 16,27-40-98-16,67-67-157 14,-32-16-225-14,-26-48-533 0</inkml:trace>
    </iact:actionData>
  </iact:action>
  <iact:action type="add" startTime="10724">
    <iact:property name="dataType"/>
    <iact:actionData xml:id="d3">
      <inkml:trace xmlns:inkml="http://www.w3.org/2003/InkML" xml:id="stk3" contextRef="#ctx0" brushRef="#br0">8965 1392 1174 0,'0'0'1125'0,"0"0"-443"15,0 0-209-15,0 0-178 16,0 0-176-16,0 0-11 15,-199 269-27-15,186-92-42 16,13 10-39-16,0-14 0 21,24-17 0-21,37-33 0 0,18-38 0 15,17-41 0-15,7-44-41 16,-5-8 41-16,-13-69-4 13,-19-28 13-13,-18-24 1 18,-19-6 16-18,-21-9-26 13,-8 9 0-13,0 17 0 15,0 24 0-14,-4 37 0 13,-5 38 0-14,-2 19 0 15,7 47 0-15,0 50 0 14,-1 27 0-14,5 19 0 16,0-5 0-16,0-9 0 15,29-23 0-15,3-27 0 16,1-26 0-16,4-33 0 21,-8-20 0-21,3 0 0 0,-3-46 0 16,1-22 0-16,-3-14 0 16,3 2 0-16,1 4 0 16,4 17 0-16,-5 21 0 12,1 29 0-12,-5 9 0 16,3 21 0-16,3 43 0 14,6 11 0-14,-6 15 0 16,10-2 0-16,-11-6 0 14,8-14 0-14,-4-21-26 16,13-22 1-16,4-25-37 22,5 0 44-22,4-52-1 0,-6-18 19 17,-11-21 1-17,-14-11-1 13,-21-4 17-13,-9 9 29 18,0 8-40-18,0 30 36 12,-4 34-31-12,-23 25-2 17,3 25 9-17,3 55-18 13,-3 22 0-13,8 13 0 16,16-6 0-16,0-10 0 14,9-31-20-13,39-21-26 15,15-35 38-16,5-12-5 14,0-21 13-14,-7-38 21 16,-8-11-20-16,-8-6 64 14,-7 3-65-14,-1 14 0 16,-4 13 0-16,-1 21 0 21,3 17 0-21,0 8 0 0,-8 21 0 9,-6 34 0 12,1 7 0-21,-11 7-45 0,-11-4 34 15,0-6-41-15,0-12 10 15,-2-9 28-15,-29-13 7 15,3-11 1-15,13-2 6 15,-3-8 0-15,18-4 37 14,0 0-14-14,7 0 8 16,43-8-5-16,31-22-19 15,26-15 7-15,22-3-14 15,-2-10-2-15,-9 4-4 15,-24-1 12-15,-29 8-1 23,-23 0 31-23,-18 6-36 0,-24 3 0 9,0 8 0 12,0 4 0-21,-24 18 0 0,-9 8 0 15,0 5 0-15,0 41 0 16,5 13 0-16,19 13 0 13,9 6 0-13,5-10 0 17,51-13 0-17,19-17 0 13,6-23 0-13,-5-15-78 17,-21-15-152-17,-25-38-245 14,-30-7-407-14</inkml:trace>
    </iact:actionData>
  </iact:action>
  <iact:action type="add" startTime="11836">
    <iact:property name="dataType"/>
    <iact:actionData xml:id="d4">
      <inkml:trace xmlns:inkml="http://www.w3.org/2003/InkML" xml:id="stk4" contextRef="#ctx0" brushRef="#br0">9116 1550 2618 0,'0'0'707'0,"0"0"-423"16,0 0-33-16,0 0-109 13,350 12-98-13,-182 11-44 16,-26-8-254-16,-35 0-1181 0</inkml:trace>
    </iact:actionData>
  </iact:action>
  <iact:action type="add" startTime="12130">
    <iact:property name="dataType"/>
    <iact:actionData xml:id="d5">
      <inkml:trace xmlns:inkml="http://www.w3.org/2003/InkML" xml:id="stk5" contextRef="#ctx0" brushRef="#br0">13548 1902 2390 0,'0'0'875'14,"0"0"-382"-14,0 0-287 22,0 0-74-22,0 0-132 0,0 0 0 16,0 0 0-16,157 186 0 13,-108-97 0-13,-4-12 0 17,-3-15 0-17,-5-24 0 13,-8-20 0-13,-1-18 0 16,-6-21 0-16,-7-43 0 14,9-21 0-14,-2-16 0 17,-7-9 0-17,9 0 0 12,-2 22 0-12,-4 24 0 18,-1 37-27-18,-2 27-311 21,5 44-282-21,15 83-62 0,2-9-5 9,3-13-220-9</inkml:trace>
    </iact:actionData>
  </iact:action>
  <iact:action type="add" startTime="12393">
    <iact:property name="dataType"/>
    <iact:actionData xml:id="d6">
      <inkml:trace xmlns:inkml="http://www.w3.org/2003/InkML" xml:id="stk6" contextRef="#ctx0" brushRef="#br0">14787 2254 1283 0,'0'0'713'7,"0"0"-181"6,0 0-160-13,0 0-95 16,0 0-103-16,0 0-95 14,0 0-28-14,179-234-40 17,-159 192 20-17,-9 4-5 13,-11 9 22-13,0 12 19 16,-4 17-10-16,-36 0-24 14,-3 25-33-14,3 29-2 16,5 15 2-16,20 3 5 22,15-1 2-22,7-11 7 0,54-15-13 16,13-19 14-16,22-17 6 15,3-9-21-15,-3-9 13 16,-15-33-1-16,-14-13-10 14,-14-4 53-14,-16-5-23 16,-6 2-2-16,-20 6 4 13,-3 10-34-13,3 12 17 16,-11 21-17-16,5 13-11 15,-5 5 11-15,8 49-24 16,10 18 24-16,1 17-1 13,23-1 1-13,10-7-1 16,16-22-17-16,9-23-42 15,6-33 51-15,-2-3-8 16,-7-39 17-16,-13-31 17 21,-13-20-17-21,-15-11 65 0,-13-14-23 13,-12-4-27-12,-3-2 39 15,-5-2-41-16,0 6 8 15,0 20-21-14,0 26 0 13,-5 36 0-14,-8 35 0 15,-2 21 0-15,-5 76 0 16,12 40 0-16,3 33 0 13,5 7 0-13,0-3 0 16,44-22 0-16,17-29 0 22,9-38 0-22,9-39 0 0,6-31 0 16,0-15 0-16,-8-40 0 14,-12-28 0-14,-10-12 0 16,-18-10 0-16,-9 7 0 15,-8 7 0-15,-7 15 0 16,-2 23 0-16,-11 26 0 13,5 12 0-13,3 30 0 16,10 33 0-16,-3 17 0 15,18 1 0-15,6-4 0 16,9-18-74-16,22-43-263 13,-6-16-339-13,-21 0-375 0</inkml:trace>
    </iact:actionData>
  </iact:action>
  <iact:action type="add" startTime="13136">
    <iact:property name="dataType"/>
    <iact:actionData xml:id="d7">
      <inkml:trace xmlns:inkml="http://www.w3.org/2003/InkML" xml:id="stk7" contextRef="#ctx0" brushRef="#br0">17314 1262 2123 0,'0'0'976'13,"0"0"-487"-13,0 0-268 17,0 0-193-17,0 0-28 14,0 0-283-14,0 0-549 0</inkml:trace>
    </iact:actionData>
  </iact:action>
  <iact:action type="add" startTime="13286">
    <iact:property name="dataType"/>
    <iact:actionData xml:id="d8">
      <inkml:trace xmlns:inkml="http://www.w3.org/2003/InkML" xml:id="stk8" contextRef="#ctx0" brushRef="#br0">16055 1640 1817 0,'0'0'1039'14,"0"0"-504"-14,0 0-342 22,0 0-58-22,277 0-135 0,-43 0-127 16,-37 0-442-16,-11-8-907 0</inkml:trace>
    </iact:actionData>
  </iact:action>
  <iact:action type="add" startTime="13436">
    <iact:property name="dataType"/>
    <iact:actionData xml:id="d9">
      <inkml:trace xmlns:inkml="http://www.w3.org/2003/InkML" xml:id="stk9" contextRef="#ctx0" brushRef="#br0">17958 1853 1061 0,'0'0'1657'5,"0"0"-986"11,0 0-401-16,0 0-26 16,0 0-151-16,0 0-45 15,0 0-48-15,-61 100-3 16,22-19 2-16,-7 16 2 22,18 3 4-22,14 2 3 0,14-17-7 13,22-11 0-13,53-33-1 17,21-19-53-17,22-22 40 14,4-15-19-14,-6-33 25 14,-24-17 7-13,-16-8 0 13,-30 2 20-14,-13-1 10 15,-16 4-17-15,-17 4 43 15,0 10-40-15,0 20-6 16,0 21-10-16,-21 13 0 22,-3 21 0-22,8 38 0 0,1 14 0 17,15 3-8-17,0-5-1 14,26-9-28-14,40-24-20 16,15-24-12-16,10-14 36 13,-8 0 6-13,-8-44 27 17,-10-17 0-17,-17-3 33 14,-15-7 30-14,-7-2 1 15,-19 6-26-15,-7 8-4 14,0 12-34-14,0 17 0 17,0 18 0-17,0 12 0 13,0 4-13-13,0 42 12 17,0 10 0-17,24 8-5 13,18-2-14-13,12-6-16 17,-4-6 35-17,3-7-25 22,-12-10 14-22,-12-3 5 0,-9-5-2 8,-20 5-2 13,0-1-34-21,0 6-45 0,6-6-135 15,5-8-562-15,22-12-848 0</inkml:trace>
    </iact:actionData>
  </iact:action>
  <iact:action type="add" startTime="14023">
    <iact:property name="dataType"/>
    <iact:actionData xml:id="d10">
      <inkml:trace xmlns:inkml="http://www.w3.org/2003/InkML" xml:id="stk10" contextRef="#ctx0" brushRef="#br0">20310 1935 2170 0,'0'0'830'20,"0"0"-294"-20,0 0-247 0,0 0-188 7,0 0-19 16,0 0-28-23,61 217-40 0,-48-141-6 13,9-2-8-13,0-17-68 18,13-15-2-18,4-25-10 12,18-17 41-12,4 0 31 18,-4-29 8-18,4-27 63 13,-2-3 5-13,-8-4 5 17,-1-5 0-17,-2 4-73 14,-4 19 0-14,-7 10 0 17,-2 27 0-16,-20 8 0 9,5 17 0-10,-5 38 0 17,-4 8 0-17,-4 1 0 22,1 0 0-22,8-23 0 0,10-11-38 9,0-15 1 11,18-15-5-20,0 0 33 0,12-36 3 18,1-11 12-18,9-8 3 13,-5 5 28-13,0 8 2 17,-4 16 2-17,2 21-41 13,-13 5 0-13,0 0 0 17,-3 31 0-17,-10 7 0 14,-4-1-57-14,-16-6-158 15,-13-24-288-15,0-2-425 14,0-5-557-14</inkml:trace>
    </iact:actionData>
  </iact:action>
  <iact:action type="add" startTime="14494">
    <iact:property name="dataType"/>
    <iact:actionData xml:id="d11">
      <inkml:trace xmlns:inkml="http://www.w3.org/2003/InkML" xml:id="stk11" contextRef="#ctx0" brushRef="#br0">20594 1212 2415 0,'0'0'590'0,"0"0"-482"15,0 0-108-15,0 0-638 0</inkml:trace>
    </iact:actionData>
  </iact:action>
  <iact:action type="add" startTime="14832">
    <iact:property name="dataType"/>
    <iact:actionData xml:id="d12">
      <inkml:trace xmlns:inkml="http://www.w3.org/2003/InkML" xml:id="stk12" contextRef="#ctx0" brushRef="#br0">23706 2456 1400 0,'0'0'680'22,"0"0"-175"-22,0 0-177 0,0 0-37 15,0 0-97-15,0 0-48 15,-164-233 13-15,86 200-42 16,-14 16 0-16,-4 17-41 14,-5 0-52-14,12 43 35 16,14 24-59-16,21 4 0 14,38 6 0-14,16-14 0 15,9-6 0-15,59-23 0 14,17-30 0-14,11-4 0 16,3-34 0-16,-10-44 0 15,-12-19 0-15,-27-13 0 16,-17-12 0-16,-14-10 0 21,-19 1 0-21,0 4 0 0,0 16 0 16,-6 30 0-16,-12 26 0 15,10 38 0-15,-1 17 0 16,-2 30 0-16,7 55 0 14,4 26 0-14,0 21 0 15,0 7 0-15,32-8 0 15,21-13 0-15,15-25 0 16,2-25 0-16,-3-30 0 13,5-29 0-13,-10-9 0 17,-10-21 0-17,-15-37 0 13,-2-16 0-13,-20-5 0 16,-10-3 0-16,-5 6 0 15,0 17 0-15,0 21 0 16,-9 30 0-16,-6 8 0 21,-16 34 0-21,7 37 0 0,2 26 0 14,16 5 0-14,6 0 0 16,6-16 0-16,53-22 0 15,24-33 0-15,14-20 0 15,3-11 0-15,-2-36 0 14,-12-23 0-14,-14-17 0 17,-15 0 0-17,-22-5 0 14,-5 6 0-14,-8 6 0 16,-9 24 0-16,-4 15 0 15,-5 22 0-15,3 8 0 22,-3 0 0-22,11 24 0 0,3 14 0 8,10 0 0 14,-4-3 0-22,-2-11 0 0,-6-10 0 14,-8-14 0-14,-1 0 0 17,-7 0 0-17,0-21 0 13,0-13 0-13,-15-8 0 17,-9 7 0-17,-3 10 0 14,-8 12 0-14,-2 13 0 15,4 0 0-15,-6 51 0 14,6 21 0-14,18 8 0 16,15 5 0-16,0-9 0 15,31-8 0-15,34-22 0 16,25-21 0-16,8-25 0 22,0 0 0-22,-8-31 0 0,-18-22 0 16,-19-11 0-16,-16-3 0 13,-11-1 0-13,-15 1 0 16,-2 11 0-16,-5 15 0 15,3 15 0-15,-3 13 0 15,5 13 0-15,8 0 0 14,3 21 0-14,15 30 0 17,2 16 0-17,2 9 0 13,-8 6 0-13,0-3 0 16,-14-6 0-16,-13-17 0 22,1-15 0-22,-5-18 0 0,0-19 0 7,0-4 0 16,-16-18 0-23,-5-29 0 0,5-12 0 13,12-10 0-13,4 2 0 17,13 4 0-17,44 8 0 17,19 13 0-17,12 7 0 14,-1 15 0-14,3 11 0 16,-5 9 0-16,-11 0 0 13,-8 0 0-13,-9 0 0 17,-9 0 0-17,-7 0 0 13,-6 0 0-13,-8-12 0 17,-1-9 0-17,-13-9 0 13,-11-8 0-13,-2-5 0 16,0 1 0-16,0 4 0 15,-28 10 0-15,-5 22 0 16,-9 6 0-16,7 6 0 22,-11 52 0-22,14 18 0 0,12 9 0 8,20 7 0 14,0-7 0-22,44-9 0 0,26-15 0 14,19-20 0-14,16-23 0 15,-2-18 0-15,0 0 0 14,-14-29 0-14,-10-18 0 17,-24-9 0-17,-18 0 0 13,-18-3 0-13,-14 0 0 17,-5 8 0-17,0 9 0 21,-20 16 0-21,-11 18 0 0,-8 8 0 8,2 13 0 14,-2 41 0-22,10 10 0 0,12 4 0 16,17-5 0-16,0-12 0 14,8-13 0-14,30-12 0 16,8-23 0-16,-3-3 0 14,-3 0 0-13,-14-33 0 14,0-5 0-15,-9-5 0 15,-3 5 0-15,-8 9 0 15,-1 8 0-15,-5 12 0 14,0 9 0-14,4 0 0 16,0 30 0-16,7 22 0 22,11-2 0-22,6-4 0 0,5-9 0 9,4-9 0 12,-4-21 0-21,9-7 0 0,-16 0 0 15,2-39 0-15,-1-5 0 15,-3-9 0-15,6-2 0 16,1 0 0-16,4 9 0 14,2 17 0-14,4 12 0 16,10 17 0-16,-8 0 0 14,10 12 0-14,-7 35 0 16,-3 8 0-16,-5 1 0 14,-14 2 0-14,-9-10-15 16,-15-7 0-16,0-6-32 22,-4-18 13-22,-31-4 28 0,4-13 0 8,5 0 6 14,8 0 5-22,18-21-4 0,0-15 33 8,13-4-33 14,49-9 4-22,19 3-5 0,15-1 0 10,-5 9 0 10,-5 9 0-20,-14 12 0 0,-26 8-8 13,-16 5 9-13,-23 4-1 17,-7 0 39-17,0 0-23 14,0 0 13-14,0 16-29 16,0 22 0-16,-5 14 0 15,5 7 0-15,0-4 0 15,9-4 0-15,35-7 0 23,11-21 0-23,10-8 0 0,9-15 0 8,-4 0 0 13,-13-17 0-21,-11-24 0 0,-9 3 0 17,-13 1 0-17,-11 7 0 13,-2 9 0-13,0 8 0 16,-11 8 0-16,5 5 0 14,-3 0 0-14,11 5 0 16,11 16 0-16,9 3 0 14,13-1 0-14,2-6 0 16,13-5 0-16,0-8 0 14,7-4 0-14,-3 0 0 17,-3 0 0-17,-10-24 0 13,-2-15 0-13,-6-4 0 17,-7-2 0-17,-2-7 0 22,-13-7 0-22,-13 4 0 0,-5 5 0 15,-4 8 0-15,0 21 0 14,-4 16 0-14,-22 5 0 15,-14 43 0-15,10 37 0 15,3 26 0-15,14 20 0 16,7 20 0-16,6 11 0 14,0-5 0-14,15-5 0 17,16-19 0-17,-10-22 0 14,1-31 0-14,-6-32-80 16,-10-35-83-16,-6-8-62 14,-35-78-347-14,-30-13-268 16,-12-10-1210-16</inkml:trace>
    </iact:actionData>
  </iact:action>
  <iact:action type="add" startTime="17212">
    <iact:property name="dataType"/>
    <iact:actionData xml:id="d13">
      <inkml:trace xmlns:inkml="http://www.w3.org/2003/InkML" xml:id="stk13" contextRef="#ctx0" brushRef="#br0">28278 1169 2677 0,'0'0'889'13,"0"0"-559"-13,0 0-130 16,0 0-200-16,0 0 0 14,0 0-104-14,0 0-746 0</inkml:trace>
    </iact:actionData>
  </iact:action>
  <iact:action type="add" startTime="17909">
    <iact:property name="dataType"/>
    <iact:actionData xml:id="d14">
      <inkml:trace xmlns:inkml="http://www.w3.org/2003/InkML" xml:id="stk14" contextRef="#ctx0" brushRef="#br0">1823 4223 1872 0,'0'0'709'16,"0"0"-324"-16,0 0 123 22,0 0-272-22,0 0-109 0,-238-207-46 14,194 207-9-14,-4 25-63 16,2 34-1-16,2 19-2 15,11 7-6-15,9-1 6 15,20-11-6-15,4-10-6 14,0-25-3-14,24-13-2 16,5-21 6-16,3-4 5 15,1-8 17-15,-5-39 22 16,3-12-18-16,-5-17 10 14,-4-1-31-14,0 6 0 15,-4 6 0-15,-5 18 0 23,8 18 0-23,1 20 0 0,11 9 0 15,13 0 0-15,15 47 0 14,5 18 0-13,2 8 0 14,-18 6 0-15,-11 1 0 15,-24-7 0-15,-15-14 0 15,0-12 0-15,0-14 0 14,-8-20 0-14,-14-13 0 16,13 0 0-16,-2-34 0 14,11-25 0-14,0-21-9 16,35-10-1-16,26-2 9 15,25-1-17-15,12 17 17 15,9 17-22-15,4 14-23 15,-14 20 22-15,-12 21-26 23,-20 4-1-23,-16 0 17 0,-19 4-14 15,-21 13 28-15,-5 0 5 16,-4-5 15-16,0 3 18 13,0-4 2-13,-30 16 4 17,-5 5-5-17,-16 15-13 13,1 6 0-13,9 6-6 16,6-9 6-16,17-3 8 15,18-9-8-15,0-21-5 15,9-10-1-15,39-7 18 14,2-12-12-14,7-43 11 16,0-13-16-16,-7-15 25 15,-4-17-8-15,-15 0 23 16,-1-11 7-16,-12-4-32 21,-10 5 23-21,-3 21-39 0,-5 27 0 14,0 27 0-14,0 24 0 17,0 11 0-17,0 46 0 13,-5 34 0-13,1 25 0 16,4 13 0-16,0 9 0 14,0-2 0-14,28-17 0 16,18-17 0-16,7-23 0 15,8-27 0-15,-2-23 0 15,-2-18 0-15,-13-9 0 14,-1-38 0-14,-10-20 0 16,-11-9 0-16,-7-10 0 23,-10 7 0-23,-5 11 0 0,0 16 0 16,0 26 0-16,0 26 0 8,0 0 0 13,0 59 0-21,0 28 0 1,4 10 0 12,31 5 0-13,6-10 0 16,10-16 0-16,6-24-12 15,4-27 12-15,-7-21 0 16,-8-4 12-16,-4-29-12 14,-3-26 0-14,-8-18 0 16,-1 2 0-16,-8 3 0 14,-2 13 0-14,4 17 0 16,-7 20 0-16,12 18 0 21,8 0 0-21,13 45 0 0,0 24 0 17,5 13 0-17,-7-2 0 13,-13-4-3-13,-13-13-12 16,-9-25 6-15,-2-16 1 12,-11-18 8-13,4-4 0 16,1-30 35-16,6-34-35 14,15-19 0-14,24-16 0 16,68-37-75-16,-13 28-482 14,13 21-943-14</inkml:trace>
    </iact:actionData>
  </iact:action>
  <iact:action type="add" startTime="19165">
    <iact:property name="dataType"/>
    <iact:actionData xml:id="d15">
      <inkml:trace xmlns:inkml="http://www.w3.org/2003/InkML" xml:id="stk15" contextRef="#ctx0" brushRef="#br0">6825 3584 1778 0,'0'0'725'13,"0"0"-166"-13,0 0-103 15,0 0-238-15,0 0-47 17,0 0-78-17,0 0-27 13,-257 18-36-13,200 53-30 17,-4 14 0-17,6 17 0 13,2 12 0-13,14 10 0 16,19 1 0-16,20 8 0 16,0-6 0-16,11-10 0 20,18-15 0-20,-1-11 0 0,-15-23-105 17,-13-13 0-17,0-17-74 14,-56-14-50-14,-14-10-47 15,-7-14-39-15,-6-44-5 15,22-23-289-15,13-10-172 0</inkml:trace>
    </iact:actionData>
  </iact:action>
  <iact:action type="add" startTime="19570">
    <iact:property name="dataType"/>
    <iact:actionData xml:id="d16">
      <inkml:trace xmlns:inkml="http://www.w3.org/2003/InkML" xml:id="stk16" contextRef="#ctx0" brushRef="#br0">6074 4318 1196 0,'0'0'626'14,"0"0"-86"-14,0 0-36 16,0 0-191-16,0 0-56 14,0 0-50-14,0 0 3 15,-31-35-88-15,31 28-38 23,7-6-47-23,34-3-37 0,20-10 0 7,14-1 0 15,10-4-11-22,-9 13-50 0,-10-2-119 17,-25 19-75-17,-41 1-97 14,0 0-253-14,-45 1-142 0</inkml:trace>
    </iact:actionData>
  </iact:action>
  <iact:action type="add" startTime="19794">
    <iact:property name="dataType"/>
    <iact:actionData xml:id="d17">
      <inkml:trace xmlns:inkml="http://www.w3.org/2003/InkML" xml:id="stk17" contextRef="#ctx0" brushRef="#br0">5724 4231 1298 0,'-11'-8'764'6,"2"1"-200"12,-2 0-106-18,-4 7-184 21,-5 0-81-21,-4 0-55 0,-8 22-84 9,3 35-37 13,3 11 31-22,8 8-32 0,18-5-1 14,0-7 3-14,44-17-18 16,17-22 0-16,5-20-8 14,-5-5 8-14,-6-13 15 15,-25-38-14-15,-3-12 80 15,-23-5-3-15,-4-8-6 15,0 4-72-15,-26 2 0 14,-5 17 0-14,-8 16 0 16,2 14 0-16,2 23 0 15,4 52-77-15,5 25-376 16,17 6-483-16</inkml:trace>
    </iact:actionData>
  </iact:action>
  <iact:action type="add" startTime="20191">
    <iact:property name="dataType"/>
    <iact:actionData xml:id="d18">
      <inkml:trace xmlns:inkml="http://www.w3.org/2003/InkML" xml:id="stk18" contextRef="#ctx0" brushRef="#br0">8174 3648 1547 0,'0'0'1084'1,"0"0"-446"14,0 0-298-15,0 0-54 23,0 0-146-23,0 0-112 0,0 0 5 9,-162 160-33 11,145-29 0-20,8 16 0 0,9-10 0 16,0-13 0-16,22-18 0 15,35-30 0-15,19-29 0 16,5-35 0-16,2-12 0 13,-6-42 0-13,-23-39 0 16,-8-16 0-16,-20-12 0 14,-13-14 0-14,-13-4 0 16,0 7 0-16,0 14 0 14,0 30 0-14,0 30 0 16,-8 42 0-16,-12 4 0 22,-2 76 0-22,-2 33 0 0,4 23 0 14,10 9 0-14,5-9 0 16,5-14 0-16,0-25 0 14,13-30 0-14,14-29 0 17,3-25 0-17,-8-9 0 13,-5-26 0-13,10-33 0 16,-5-14 0-16,2-7 0 14,-5 8 0-14,-6 12 0 17,0 19 0-16,-2 20 0 12,3 21 0-13,1 0 0 14,7 42 0-14,10 22 0 23,12 16 0-23,13-4 0 0,13 0 0 8,11-17 0 8,11-21 0-16,-12-20 0 22,6-18 0-22,-16 0 0 0,-14-47 0 14,-16-12 0-14,-23-9 0 17,-6-8 0-17,-11-5 0 13,0 5 0-13,-11 5 0 17,-11 14 0-17,-8 26 0 13,4 24 0-13,-3 7 0 15,1 50 0-15,6 41 0 14,4 15 0-14,18 12 0 17,0-4 0-17,35-17 0 22,35-24 0-22,20-28 0 0,8-28 0 8,14-17 0 13,-12-21 0-20,-8-37 0-1,-15-10 0 16,-23-5 0-16,-17-3 0 14,-13 5 0-14,-8 7 0 18,-10 14 0-18,-1 17 0 13,-5 18 0-13,0 15 0 16,6 6 0-16,3 48 0 14,4 18 0-14,15 5 0 16,5-1 0-16,11-13 0 14,0-25 0-14,2-18 0 15,-1-20 0-15,3 0 0 15,-6-50 0-15,2-13 0 15,-5-9 0-15,-8 4 0 15,-1 13 0-15,-12 17 0 16,-5 22 0-16,0 16 0 21,-2 4 0-21,4 42 0 0,7 13 0 14,9 0 0-14,8-3-48 17,33-23-300-17,-6-20-438 10,-10-13-312-10</inkml:trace>
    </iact:actionData>
  </iact:action>
  <iact:action type="add" startTime="21147">
    <iact:property name="dataType"/>
    <iact:actionData xml:id="d19">
      <inkml:trace xmlns:inkml="http://www.w3.org/2003/InkML" xml:id="stk19" contextRef="#ctx0" brushRef="#br0">10904 3475 1921 0,'0'0'955'14,"0"0"-301"-14,0 0-333 22,0 0-150-22,0 0-100 0,0 0-71 8,-326-90-155 7,201 128-565-15,-19-3-779 0</inkml:trace>
    </iact:actionData>
  </iact:action>
  <iact:action type="add" startTime="21304">
    <iact:property name="dataType"/>
    <iact:actionData xml:id="d20">
      <inkml:trace xmlns:inkml="http://www.w3.org/2003/InkML" xml:id="stk20" contextRef="#ctx0" brushRef="#br0">7700 3792 2270 0,'0'0'854'12,"0"0"-316"-12,0 0-268 17,0 0-106-17,0 0-164 16,365 0 0-16,-64 0-3 15,-36 0-536-15,-12 0-1514 0</inkml:trace>
    </iact:actionData>
  </iact:action>
  <iact:action type="add" startTime="21536">
    <iact:property name="dataType"/>
    <iact:actionData xml:id="d21">
      <inkml:trace xmlns:inkml="http://www.w3.org/2003/InkML" xml:id="stk21" contextRef="#ctx0" brushRef="#br0">12495 4512 1162 0,'0'0'1068'16,"0"0"-345"-16,0 0-359 21,0 0-108-21,-252-123-124 0,147 119 7 16,-2 4-49-16,16 21-16 15,3 35-25-15,23 11-10 16,27 4-39-16,25 2 0 14,13-14 0-14,33-16 0 15,46-22 0-15,30-21 0 14,18-9 0-14,11-46 0 16,-12-25 0-16,-16-13 0 15,-23-13 0-15,-30-8 0 17,-24-9 0-17,-16 1 0 13,-17 2 0-13,0 18 0 16,-17 26 0-16,-12 34 0 22,9 37 0-22,-6 5 0 0,-2 72 0 12,8 34 0-12,16 23 0 17,4 15 0-17,4-9 0 13,57-12 0-13,22-22 0 17,18-29 0-17,13-30 0 14,4-33 0-14,-9-9 0 15,-22-26 0-15,-15-33 0 15,-28-9 0-15,-26-12 0 16,-18-4 0-16,0-1 0 14,-13 5 0-14,-18 16 0 17,0 26 0-17,1 28 0 21,8 10 0-21,0 57 0 0,11 29 0 8,11 18 0 14,0 5 0-22,42-7 0 0,43-17 0 16,33-31 0-16,22-22 0 14,17-32 0-14,7 0 0 16,-7-56-21-16,-21-12 10 14,-33-8 11-14,-38-5 0 16,-32 1 32-16,-33 0-32 14,0 4 0-14,-57 17 0 17,-8 16 0-17,-14 25 0 14,0 18 0-14,-4 27 0 16,13 36 0-16,18 14 0 14,19 2 0-14,33-7 0 15,0-12 0-15,24-23 0 22,37-20 0-22,5-17 0 0,-1 0 0 17,1-42 0-17,-14-8 0 14,-12-2 0-14,-18 6 0 16,-3 7 0-16,-14 15 0 13,-5 12 0-13,0 12 0 17,0 0 0-17,0 36 0 13,4 46 0-13,7 32 0 17,2 33 0-17,7 59 0 14,-3-7 0-14,1 3 0 16,-7-4 0-16,-7-41 0 13,0-7 0-13,-4-34 0 16,0-38 0-16,0-39 0 15,0-35 0-15,-8-4 0 15,-21-46 0-15,1-44 0 16,-1-28 0-16,16-66 0 15,13-69 0-15,66-61 0 22,32 21 0-22,11 60 0 0,-6 86 0 14,-18 71 0-14,9 2 0 16,-8 13 0-16,-6 8 0 14,-38 29 0-14,-18 18 0 15,-24 6 0-15,0 0 0 14,-9 0 0-14,-32 0 0 15,-3 21 0-15,-4 5 0 16,9 1 0-16,8 5 0 16,11 6 0-16,20 0 0 22,0 0 0-22,55 2 0 0,15-2 0 15,13-9 0-15,7-3 0 15,-7-9-48-15,-18-5 30 16,-21 6-17-16,-18 3 14 14,-22 13 21-14,-4 8-7 16,0 8 7-16,0 0 0 14,-13-6 0-14,13-15 11 16,0-8-11-16,16-16 6 13,51-5 1-13,23-14 7 17,13-32-14-17,6-17 0 14,-6-13 0-14,-22 0 0 16,-20-4 0-16,-24 4 28 14,-24 8 35-14,-13 13-63 16,0 19 0-16,-15 21 0 21,-31 15 0-21,-4 0 0 0,4 47 0 16,2 16 0-16,16 13 0 14,23 0 0-14,5-8 0 16,22-9 0-16,46-21 0 15,26-17 0-15,17-21 0 15,14 0 0-15,-7-25 0 15,-15-22 0-15,-16-3 0 15,-21-10 0-15,-27 1 0 14,-13 0 0-14,-17-5 0 16,-9 10 0-16,0 1 0 15,-9 21 0-15,-26 5 0 15,0 27 0-15,-15 0 0 22,8 29 0-22,5 37 0 0,13 18 0 10,20 8 0 11,4-2 0-21,28-5 0 0,44-22 0 13,25-20 0-13,25-19 0 16,5-24 0-16,2 0 0 16,-3-24-156-16,-32-19-545 15,-28 1-672-15</inkml:trace>
    </iact:actionData>
  </iact:action>
  <iact:action type="add" startTime="23165">
    <iact:property name="dataType"/>
    <iact:actionData xml:id="d22">
      <inkml:trace xmlns:inkml="http://www.w3.org/2003/InkML" xml:id="stk22" contextRef="#ctx0" brushRef="#br0">18745 4533 2248 0,'0'0'832'14,"0"0"-495"-14,0 0-24 16,0 0-101-16,0 0-125 14,0 0-41-14,-4-270-25 16,-70 170-21-16,-14-22 0 14,-4-13 0-14,11-13 0 16,20 9 0-16,24 11 0 13,22 30 0-13,15 28 0 17,4 23 0-17,44 20 0 22,9 16 0-22,9 11 0 0,-5 2 0 16,-17 52 0-16,-23 30-38 14,-21 14-17-13,-11 19-14 14,-65 1 0-15,-25-4 67 15,-8-8 4-15,9-13-2 16,12-17 30-16,29-20 25 14,24-12-1-14,35-15-25 16,0-8-14-16,61-12 33 14,33-9-48-14,29 0 0 15,15 0 0-15,4-21 0 15,2-5-51-15,-39 5-267 15,-35 8-620-15</inkml:trace>
    </iact:actionData>
  </iact:action>
  <iact:action type="add" startTime="23745">
    <iact:property name="dataType"/>
    <iact:actionData xml:id="d23">
      <inkml:trace xmlns:inkml="http://www.w3.org/2003/InkML" xml:id="stk23" contextRef="#ctx0" brushRef="#br0">20214 3925 1294 0,'0'0'619'12,"0"0"-70"-12,0 0 53 16,133-282-128-16,-124 223-210 15,-3 18-56-15,-6 11-122 14,0 25-86-14,0 5 0 15,-15 47 0-15,-9 46 0 17,2 34 0-17,7 17 0 13,15 8 0-13,0-2 0 17,24-24 0-17,42-20 0 15,14-33 0-15,14-35 0 15,0-38 0-15,-6 0 0 21,-18-64 0-20,-18-21 0-1,-17-21 0 16,-9-12 0-16,-12-11 0 13,-6 3 0-12,1 11 0 16,-5 27 0-17,-4 28 0 12,0 44 0-12,0 16 0 16,0 54 0-16,0 43 0 14,0 26 0-14,0 8 0 17,5-2 0-17,25-14 0 13,5-32 0-13,13-28 0 18,7-29 0-18,-11-26 0 20,4-5 0-20,-9-49 0 0,-4-13 0 8,-2-8 0 15,0 6 0-23,6 10 0 0,5 6 0 15,2 21 0-15,4 9 0 14,11 23 0-14,0 0 0 16,1 17 0-16,-8 33 0 15,-19 12 0-15,-13 7 0 16,-22 6-15-16,0 1-36 13,-39-9 16-13,-18-8 28 17,-4-12-8-17,13-14 15 13,15-12 0-13,22-12 6 16,11-9 16-16,2 0 17 14,57-9 17-14,33-29-56 17,30-16 0-17,25-10 0 21,10-4 0-21,-13 1 0 0,-24 3 0 9,-43 4 0 12,-27 7 0-21,-41 6 0 0,-9 10 0 14,-26 13 0-14,-22 10 0 17,-14 14 0-17,1 5 0 13,2 48 0-13,11 15 0 17,22 10 0-17,17 8 0 14,9-1 0-14,18-9 0 16,38-8 0-15,28-18 0 14,10-20 0-15,19-13 0 13,25-17 0-13,-27 0-278 16,-17-21-962-16</inkml:trace>
    </iact:actionData>
  </iact:action>
  <iact:action type="add" startTime="24929">
    <iact:property name="dataType"/>
    <iact:actionData xml:id="d24">
      <inkml:trace xmlns:inkml="http://www.w3.org/2003/InkML" xml:id="stk24" contextRef="#ctx0" brushRef="#br0">24377 3504 1685 0,'0'0'680'0,"0"0"-147"0,0 0-49 16,0 0-235-16,0 0-98 15,0-219 29-15,0 219-82 15,0 20-62-15,0 60-36 14,0 31 0-14,5 28 0 17,8 18 0-17,6-1 0 14,5-6 0-14,3-25 0 15,1-26 0-15,-4-27 0 22,0-34 0-22,-6-29 0 0,-1-9 0 14,-2-26 0-14,9-42 0 16,9-16 0-16,0-16 0 14,6-1 0-14,5 10 0 15,-13 13 0-15,-1 31 0 14,-3 31 0-14,-3 16 0 18,4 30 0-18,9 46 0 13,5 21 0-13,10 15 0 16,11-3 0-16,-1-11 0 14,3-23 0-14,-8-23 0 16,-7-36 0-16,-13-16 0 22,-8-12 0-22,-7-51 0 0,-16-22 0 9,-1-19 0 11,-5-3 0-20,0-16 0 0,0-1 0 16,0 1 0-15,0 12 0 13,0 28 0-14,0 31 0 16,0 40 0-16,0 12 0 14,24 64-50-14,28 78-275 16,-4-14-340-16,5-10-310 0</inkml:trace>
    </iact:actionData>
  </iact:action>
  <iact:action type="add" startTime="25410">
    <iact:property name="dataType"/>
    <iact:actionData xml:id="d25">
      <inkml:trace xmlns:inkml="http://www.w3.org/2003/InkML" xml:id="stk25" contextRef="#ctx0" brushRef="#br0">25988 4280 1796 0,'0'0'854'0,"0"0"-360"24,0 0-197-24,0 0-149 0,0 0-43 14,0 0-37-14,153-261-8 15,-142 213-3-15,-7-4-14 14,-4 10 14-14,0 4-33 17,-4 7-10-17,-29 19 31 13,-4 12-23-13,-7 0-10 16,5 43-12-16,-7 24 0 14,13 13 0-14,20 11 0 17,13-6 0-17,0-5 0 13,61-13 0-13,20-20 0 16,18-26 0-16,3-21 0 14,3 0 0-14,-9-38 0 16,-21-25 0-16,-14-9 0 22,-20-14 0-22,-10-8 0 0,-16-11 0 15,-10-13 0-15,-5-10 0 15,0-2 0-15,0 3 0 14,-9 19 0-14,-6 32 0 16,-7 33 0-16,6 33 0 14,8 10 0-14,-1 29 0 16,7 56 0-16,-5 21 0 14,7 24 0-14,0 14 0 16,0 0 0-16,18-13 0 15,28-8 0-15,-3-20 0 16,14-23 0-16,4-25 0 22,0-17 0-22,-4-25 0 0,-9-13 0 15,-21-21-86-15,-12-26-439 9,-15-3-594-9</inkml:trace>
    </iact:actionData>
  </iact:action>
  <iact:action type="add" startTime="25974">
    <iact:property name="dataType"/>
    <iact:actionData xml:id="d26">
      <inkml:trace xmlns:inkml="http://www.w3.org/2003/InkML" xml:id="stk26" contextRef="#ctx0" brushRef="#br0">27551 3860 1209 0,'0'0'902'22,"0"0"-276"-22,0 0-113 0,0 0-217 7,0 0-105 15,0 0-11-22,0 0-84 0,-42-141-51 16,-10 141-35-16,-5 14 4 14,0 19-14-14,7 9 0 17,6-4 1-17,22-4 3 13,11-8-4-13,11-7 0 17,0-8-2-17,0-11 13 13,22 0-11-13,0 0 0 16,-5 0 0-16,-1 0 0 14,-1 0 0-14,-8 0 0 16,-1 0 0-16,-6 0 0 22,0 0 0-21,0 0 0-1,0 0 0 7,0 0 0 16,0 0 0-23,0 0 0 0,0 0-17 14,0 0-36-14,-6 0-10 16,3 0-99-16,-16 0-159 13,3 12-280-13,3 3-424 0</inkml:trace>
    </iact:actionData>
  </iact:action>
  <iact:action type="add" startTime="26412">
    <iact:property name="dataType"/>
    <iact:actionData xml:id="d27">
      <inkml:trace xmlns:inkml="http://www.w3.org/2003/InkML" xml:id="stk27" contextRef="#ctx0" brushRef="#br0">27551 3860 1024 0</inkml:trace>
    </iact:actionData>
  </iact:action>
  <iact:action type="add" startTime="26438">
    <iact:property name="dataType"/>
    <iact:actionData xml:id="d28">
      <inkml:trace xmlns:inkml="http://www.w3.org/2003/InkML" xml:id="stk28" contextRef="#ctx0" brushRef="#br0">27551 3860 1024 0,'-62'-77'926'0,"62"69"-364"0,0 4-192 0,-13-1-55 0,-15 5-177 24,-16 0-66-24,-2 17 7 0,-4 17-43 13,6 4 18-13,7 0-22 17,22-4-31-17,15-4 43 13,0-1-35-13,15-6 14 16,31-8 25-16,7 2-33 14,8-2 19-14,4 0-34 16,5 8 2-16,-2 7-5 22,-7 8 3-22,-17 0 0 0,-18 9-1 16,-22 3-6-16,-4-3 6 15,-13-6 1-15,-39 1 0 15,-18-11 21-15,-7-6-13 14,5-13 31-14,9-7 25 16,15-5-35-16,26 0 19 14,18-17-45-14,4-17 16 16,26-12-29-16,44-5 10 14,15-4-21-14,9 5-17 16,11-3-19-16,-7 6 12 14,-4 0-4-14,-4-3 28 16,-9 1 15-16,-16-8 12 16,-4 6-6-16,-17 9 19 15,-18 8 13-15,-6 18 40 22,-16 11-23-22,-4 5-32 0,0 0 20 13,0 25-36-13,0 17-1 17,0 1 3-17,0-5 6 15,0-11-15-15,0-12 6 14,0-6-12-14,0-9 6 16,11 0 12-16,0-13-3 14,-9-17 11-14,-2-3-13 16,0 1 15-16,0-4-16 14,-13 10 0-14,-17 9 5 16,-5 13 7-16,-5 4 0 15,-3 9-4-15,3 41-7 15,1 18 16-15,13 13-17 15,17 7 0-15,9 3-9 16,9-19 9-16,48-13-6 22,21-25-8-22,10-25-25 0,8-9-1 13,2-30-20-13,-15-36-8 16,-11-9 67-16,-19-4-11 15,-20-12 12-15,-16 6 18 15,-12-8 18-15,-5 1 25 15,0-1-20-15,0 13-20 16,-22 21 30-16,4 28-6 14,-4 31-45-14,5 17 0 16,6 68 0-16,4 33 0 14,7 13 0-14,0 13 0 16,7-12 0-16,32-19 0 22,7-26 0-22,2-28 0 0,-6-30 0 8,2-29 0 13,-1 0 0-21,-12-33 0 0,6-22 0 17,-9-9 0-17,3 10 0 13,-9 7 0-13,-3 18 0 16,1 20 0-16,-2 9 0 15,6 0 0-15,6 17 0 16,5 21 0-16,11 4-12 14,2-4-87-14,2-5-164 16,-30-7-191-16,-5-9-234 13,-15-4-383-13</inkml:trace>
    </iact:actionData>
  </iact:action>
  <iact:action type="add" startTime="27669">
    <iact:property name="dataType"/>
    <iact:actionData xml:id="d29">
      <inkml:trace xmlns:inkml="http://www.w3.org/2003/InkML" xml:id="stk29" contextRef="#ctx0" brushRef="#br0">24550 5301 1702 0,'0'0'765'9,"0"0"-235"4,0 0-42-13,0 0-173 16,0 0-136-16,0 0-62 23,0 0-117-23,0 0 0 0,-28 215 0 10,19-58 0 9,9 5 0-19,0-9 0 0,0-23 0 16,9-28 0-16,6-30 0 15,-2-35 0-15,-9-32 0 16,-4-5 0-15,0-59-27 11,0-29-54-12,0-31 3 16,-8-25 43-16,-12-12 25 14,7-17 10-14,11-7 19 16,2 11-18-16,0 21 5 15,0 34 32-15,2 38-4 15,26 38 11-14,9 31-24 12,14 7-19-13,-3 47 16 16,0 29-18-16,-13 23 0 23,-22 6 1-23,-13 6 11 0,-13-5-4 15,-48-3-2-15,-9-16-5 15,-5-13 3-15,21-15-4 16,19-21-56-16,30-21-163 13,45-17-380-13,38 0-353 16,16-9-1018-16</inkml:trace>
    </iact:actionData>
  </iact:action>
  <iact:action type="add" startTime="28085">
    <iact:property name="dataType"/>
    <iact:actionData xml:id="d30">
      <inkml:trace xmlns:inkml="http://www.w3.org/2003/InkML" xml:id="stk30" contextRef="#ctx0" brushRef="#br0">25210 5642 1202 0,'0'0'1054'0,"0"0"-444"13,0 0-249-13,0 0-120 16,0 0-103-16,0 0-8 21,-142 223-40-21,124-138-16 0,12-9-44 9,6-9-30 13,20-11 42-22,36-23-40 0,19-21-1 13,12-12 2-13,-8-4 11 16,-14-42-16-16,-14-13 2 14,-25-14 0-14,-22-2 12 16,-4-9-10-16,-15 1 8 16,-38 13 5-16,-1 12-7 14,-7 31 20-14,-7 27-28 16,13 3 9-16,9 52-10 14,16 19 1-14,21 2 0 16,9 0-1-16,13-13 2 14,40-16-8-14,12-22 5 21,5-16 2-21,2-9-1 0,-2-9 2 18,-9-34-1-18,-8-7 6 12,-10 0 9-12,-16 3-4 17,-8 9-11-17,-3 8 0 13,-12 13 0-13,0 17 0 18,-4 0 0-18,0 11 0 13,0 36 0-13,5 18 0 16,3 11 0-16,1-4 0 14,11-9 0-14,4-16 0 16,4-14 0-16,3-24 0 23,-5-9 0-23,9-4 0 0,0-39 0 8,0-7 0 14,0-5 0-22,2 0 0 0,-2 4 0 16,-2 13 0-16,-5 6 0 13,3 22 0-13,-7 10 0 17,2 0 0-17,-4 26 0 14,6 19 0-14,-1 11 0 16,-1 3 0-16,-9-13 0 14,5-8 0-14,-11-17 0 15,5-21-21-15,-8 0 10 14,10-12 12-14,-5-30-1 16,0-13 1-16,4-4 8 14,5-1-6-14,0 7-3 16,7 16-2-16,3 14-7 22,1 14 9-22,4 9 0 0,7 0-1 16,2 29 2-16,15 5 16 15,9-5-17-15,13-3-3 15,-4-17 1-15,-5-9 3 14,-8 0-1-14,-12-20 16 16,-23-19-16-16,-9-8 0 15,-18-3 0-15,-4-3 0 15,0 12 0-15,-26 5 0 15,-3 11 0-15,1 19 0 15,4 6 0-15,-2 0 0 15,2 40 0-15,0 25 0 16,11 11 0-16,8 13 0 14,5-1 0-14,5-7 0 21,40-18 0-21,12-16 0 0,13-26 0 16,7-21 0-16,4 0 0 14,-7-47 0-14,-9-12 0 17,-10-12 0-17,-11-5 0 14,-11-4 0-14,-9-5 0 16,-9-8 0-16,-4-2 0 13,-11 2 0-13,0 13 0 17,0 19 0-17,0 28 0 13,-18 33 0-13,1 0 0 17,-9 68 0-16,-1 34 0 12,10 24 0-13,6 18 0 23,11-3 0-23,11-14 0 0,44-16 0 15,25-35 0-15,21-34 0 15,2-39 0-15,-3-3 0 14,-12-50 0-14,-23-30 0 17,-21-17 0-17,-22-16 0 14,-11-3 0-14,-11-6 0 15,0-3 0-15,-11 20 0 14,-7 20 0-14,-6 30 0 16,5 37 0-16,5 18 0 14,-3 43 0-14,2 46 0 16,4 29 0-16,11 22 0 14,0 10 0-14,17-11 0 16,34-20 0-16,18-31 0 22,15-32 0-22,25-56-258 0,-15-21-319 11,-22-43-468-11</inkml:trace>
    </iact:actionData>
  </iact:action>
  <iact:action type="add" startTime="29381">
    <iact:property name="dataType"/>
    <iact:actionData xml:id="d31">
      <inkml:trace xmlns:inkml="http://www.w3.org/2003/InkML" xml:id="stk31" contextRef="#ctx0" brushRef="#br0">28781 5039 1681 0,'0'0'969'1,"0"0"-396"14,0 0-294-15,0 0-66 14,0 0-152-14,-28 279-61 16,28-135-19-16,19-26-260 16,5-19-741-16</inkml:trace>
    </iact:actionData>
  </iact:action>
  <iact:action type="add" startTime="29522">
    <iact:property name="dataType"/>
    <iact:actionData xml:id="d32">
      <inkml:trace xmlns:inkml="http://www.w3.org/2003/InkML" xml:id="stk32" contextRef="#ctx0" brushRef="#br0">28984 6026 1803 0,'0'0'1030'1,"0"0"-469"-1,0 0-195 16,0 0-30-16,0 0-336 13,0 0 0-13,0 0 0 18,291-218 0-18,-230 158 0 12,-15 6 0-12,-20 1 0 16,-17 13 0-16,-9 10 0 23,0 18 0-23,-4 12 0 0,-23 0 0 8,-3 12 0 15,6 32 0-23,13 3 0 0,11 12 0 8,0-1 0 13,30 7 0-21,32-6 0 0,16-4-21 16,10-8-8-16,-12-9-31 14,-15-5 23-14,-30-12 36 15,-31-4 1-15,-4 1 24 15,-64-1 27-15,-11-5-30 17,1 5-21-17,1-8-13 14,27-2-307-14,28-7-652 0</inkml:trace>
    </iact:actionData>
  </iact:action>
  <iact:action type="add" startTime="29856">
    <iact:property name="dataType"/>
    <iact:actionData xml:id="d33">
      <inkml:trace xmlns:inkml="http://www.w3.org/2003/InkML" xml:id="stk33" contextRef="#ctx0" brushRef="#br0">30278 5242 567 0,'0'0'1768'14,"0"0"-934"-14,0 0-239 15,0 0-263-15,0 0-332 14,0 0 0-14,0 0 0 16,0 168 0-16,-9-30 0 15,5-5 0-15,0-8 0 15,4-28 0-15,0-25 0 14,0-30 0-14,0-38 0 16,0-4 0-16,0-46 0 14,0-37 0-14,17-15 0 16,14-23 0-16,-1-10 0 15,14-9 0-15,0 1 0 15,-3 12 0-15,-6 30 0 22,-13 33 0-22,-9 43 0 0,-8 21 0 15,5 54 0-15,1 57 0 16,0 28 0-16,5 18 0 13,5 8 0-13,4-15 0 16,-1-19 0-16,2-30 0 15,-11-33-255-15,-4-39-251 15,-11-29-182-15,-4-12-44 12,-29-35-316-12</inkml:trace>
    </iact:actionData>
  </iact:action>
  <iact:action type="add" startTime="30210">
    <iact:property name="dataType"/>
    <iact:actionData xml:id="d34">
      <inkml:trace xmlns:inkml="http://www.w3.org/2003/InkML" xml:id="stk34" contextRef="#ctx0" brushRef="#br0">30431 5700 1020 0,'0'0'945'12,"0"0"-375"-12,0 0-236 23,0 0-11-23,0 0-130 0,0 0-111 8,291-21-82 14,-178-11-34-22,3-14-108 0,-20-13-13 14,-17-14 34-14,-26 2 97 16,-27-5 17-16,-22 5 7 14,-4 7 83-14,0 13 9 16,-26 22 74-16,4 15-25 14,-6 14-71-14,-1 21 16 16,3 48 7-16,9 19 6 14,12 13-15-14,5 5-50 16,9-4-9-16,52-11-25 22,18-21-34-22,8-26 26 0,12-28-44 8,-1-16 50 14,-13-16-5-22,-8-39 14 0,-27-10 13 17,-13-3 19-17,-26-4-14 14,-11 4 52-14,0 9-47 16,0 17-8-16,-37 20 0 13,-13 22-22-13,-7 0 0 16,-9 43 0-16,7 20 0 15,7 7-9-15,25-9 9 15,17-6 0-15,10-16-1 14,17-19-8-14,44-20 8 16,14 0-4-16,8-12 5 16,-3-26 4-16,-5-2-3 15,-18 1 19-15,-20 12-20 21,-13 10 0-21,-11 17 0 0,0 0 0 17,-2 30 0-17,9 34 0 13,4 30 0-13,-3 20 0 17,8 17 0-17,-3 9 0 13,-8 7 0-13,-10 2 0 17,-3-14 0-17,-5-11 0 13,0-30 0-13,-9-27 0 16,-24-29 0-16,-11-29 0 14,-6-9 0-14,-2-9 0 17,-1-37 0-17,16-13 0 13,26-18 0-13,11-20 0 17,20-29 0-17,65-29 0 21,29-10 0-21,21-8 0 0,7 18 0 9,-15 42 0 12,-18 41 0-21,-28 39 0 0,-30 33 0 14,-27 0 0-14,-20 56 0 17,-4 14 0-17,0 12 0 14,-13-4 0-14,2-3 0 15,11-21 0-15,0-16 0 15,33-21 0-15,23-17 0 16,-3 0 0-16,-5-26 0 14,-11-24 0-14,-17-13 0 15,-20-4 0-15,0-9 0 22,-24-7 0-22,-26 11 0 0,-7 13 0 8,-9 21 0 8,16 20-140-16,17 15-668 0</inkml:trace>
    </iact:actionData>
  </iact:action>
  <iact:action type="add" startTime="31123">
    <iact:property name="dataType"/>
    <iact:actionData xml:id="d35">
      <inkml:trace xmlns:inkml="http://www.w3.org/2003/InkML" xml:id="stk35" contextRef="#ctx0" brushRef="#br0">33454 5641 1071 0,'0'0'1701'9,"0"0"-970"4,0 0-517-13,0 0-214 17,0 0-91-17,0 0-882 0</inkml:trace>
    </iact:actionData>
  </iact:action>
  <iact:action type="add" startTime="32219">
    <iact:property name="dataType"/>
    <iact:actionData xml:id="d36">
      <inkml:trace xmlns:inkml="http://www.w3.org/2003/InkML" xml:id="stk36" contextRef="#ctx0" brushRef="#br0">1250 7459 1365 0,'0'0'989'22,"0"0"-451"-22,0 0-263 0,0 0 46 16,0 0-93-16,0 0-113 14,0-150-23-14,-17 173-32 16,8 45-48-16,-4 20 28 15,-9 26-26-15,-9 9-4 16,5-1 24-16,-13-12-34 21,13-19 0-21,-1-29-1 0,14-27 5 9,7-24-4 12,6-11 0-21,0 0 0 0,0-22 0 16,0-16 0-16,28-1 0 14,12-2 0-14,10 12 0 16,15 14 0-16,8 9 0 14,5 6 0-14,3 0-9 15,2 30 9-15,-11-1-27 15,-6 3-38-15,-7-11-85 16,-18-13 24-16,-17-5 48 14,-19-3 78-14,-5-9 2 16,0-31 41-16,-29-25 28 15,-3-3 35-15,-8-13-26 15,10 10-1-15,-1 7-28 22,14 13-28-22,1 22-23 0,14 20 0 16,2 9 0-16,0 4 0 15,0 56 0-15,0 24 0 15,0 21 0-15,18 18 0 15,-1 9 0-15,5-3 0 15,-5-11 0-15,-4-13 0 15,1-20-90-15,-4-29-287 15,6-49-288-15,-7-7-228 14,-1-12-45-14</inkml:trace>
    </iact:actionData>
  </iact:action>
  <iact:action type="add" startTime="32738">
    <iact:property name="dataType"/>
    <iact:actionData xml:id="d37">
      <inkml:trace xmlns:inkml="http://www.w3.org/2003/InkML" xml:id="stk37" contextRef="#ctx0" brushRef="#br0">2026 7493 1318 0,'0'0'1058'16,"0"0"-365"-16,0 0-188 21,0 0-229-21,0 0-132 0,0 0-84 14,0 0-18-14,66 135-42 16,-42-17 0-16,-7 17 0 15,7 5 0-15,-4 2 0 15,-3-12 0-15,7-16 0 14,-2-20 0-14,-6-31-38 16,16-50-334-16,-8-13-312 15,-4-5-219-15</inkml:trace>
    </iact:actionData>
  </iact:action>
  <iact:action type="add" startTime="32940">
    <iact:property name="dataType"/>
    <iact:actionData xml:id="d38">
      <inkml:trace xmlns:inkml="http://www.w3.org/2003/InkML" xml:id="stk38" contextRef="#ctx0" brushRef="#br0">2503 7552 1631 0,'0'0'1006'24,"0"0"-323"-24,0 0-301 0,0 0-192 14,0 0-94-14,0 0-24 16,0 0-36-16,13 270-36 13,-5-152 0-13,8 5 0 16,-1-2 0-16,3-7 0 15,-1-13 0-15,27 1-213 16,-12-31-487-16,1-28-580 0</inkml:trace>
    </iact:actionData>
  </iact:action>
  <iact:action type="add" startTime="33144">
    <iact:property name="dataType"/>
    <iact:actionData xml:id="d39">
      <inkml:trace xmlns:inkml="http://www.w3.org/2003/InkML" xml:id="stk39" contextRef="#ctx0" brushRef="#br0">3364 7704 1564 0,'0'0'946'21,"0"0"-315"-21,0 0-159 0,0 0-241 16,0 0-94-16,0 0-22 14,0 0-115-14,-37-207 0 17,-7 198 0-17,-9 9 0 14,-8 0 0-14,0 12 0 15,6 35 0-15,9 12 0 14,16 5 0-14,30 3 0 16,0-3 0-16,35-13 0 14,35-9 0-14,24-13 0 16,11-7 0-16,2-1 0 16,-5-4 0-16,-8 10 0 15,-11 5 0-15,-26 15 0 20,-22-2 0-20,-26 13 0 0,-9-3 0 15,-28-4 0-15,-40-5 0 16,-24-4 0-15,-2-16 0 12,-4-9 0-13,17-17 0 16,15 0 0-16,29-26 0 14,31-33 0-14,6-25 0 17,52-20 0-17,35-4 0 14,14-3 0-14,2 21 0 16,-27 22 0-16,-43 35-158 16,-33 24-386-15,0 9-678-1</inkml:trace>
    </iact:actionData>
  </iact:action>
  <iact:action type="add" startTime="35703">
    <iact:property name="dataType"/>
    <iact:actionData xml:id="d40">
      <inkml:trace xmlns:inkml="http://www.w3.org/2003/InkML" xml:id="stk40" contextRef="#ctx0" brushRef="#br0">1178 9930 1001 0,'0'0'661'22,"0"0"-379"-22,0 0 25 0,0 0 23 16,0 0-133-16,0 0-72 14,0-67-5-14,0 67-47 17,0 0-15-17,0 0-4 13,0 0-43-13,0 0 16 17,0 0-14-17,0 0-11 21,0 0 26-21,0 0-27 0,0 0 12 8,-6 0 21 14,1 0-23-22,-4 0 25 0,-6 0-6 16,0 0-18-16,-3 0 40 14,1 0-13-14,-3 0 5 16,9-18 17-16,-2-9-25 14,9 3 15-14,4-1-37 16,0-2-13-16,0 3 34 14,33 1-35-14,4 9 6 16,6 14 6-16,3 0 0 13,5 29-18-13,-12 30 6 17,-4 12-9-17,-18 22-9 15,-17 4 18-15,0 5-30 16,-13-8 29-16,-39-11-31 22,-5-13 32-22,0-21 0 0,5-13 0 13,10-21 7-13,9-9-5 17,14-6 40-17,14 0 34 13,5-36-38-13,0-7 8 16,16 2-46-16,25-6 0 14,14 14 0-14,2 7 0 16,2 17 0-16,6 9 0 14,-4 14 2-14,1 36-10 16,-16 18-2-16,-9 14-19 14,-22 3 16-14,-15-5 2 16,0 0 10-16,0-8-8 22,-42-13 18-22,-14-9 0 0,-10-11 6 16,1-17-15-16,-8-6 64 14,8-11-37-14,8-5 0 16,18 0 6-16,8 0-31 14,22 0-4-14,9-14-71 16,9-28-184-16,37 4-335 14,4 5-390-14</inkml:trace>
    </iact:actionData>
  </iact:action>
  <iact:action type="add" startTime="36448">
    <iact:property name="dataType"/>
    <iact:actionData xml:id="d41">
      <inkml:trace xmlns:inkml="http://www.w3.org/2003/InkML" xml:id="stk41" contextRef="#ctx0" brushRef="#br0">1884 10174 1562 0,'0'0'675'0,"0"0"-320"0,0 0 16 13,0 0-155-13,0 0-143 16,0 0 54-16,0 0-43 14,164-144-30-14,-120 144-18 16,2 35-19-16,-3 24 10 15,-10 17-27-15,-13 9 0 16,-20 3 20-16,0 6-20 14,-31-11 11-14,-30-4 7 16,-9-12 0-16,0-11 42 15,5-15-14-15,12-20-5 15,20-7 43-15,14-11-45 14,14-3 15-14,5 0-8 21,0 0-29-21,24 0-11 0,35 0-6 17,18-17-11-17,23 1-8 13,12-6-38-13,6 1-128 16,19-3-188-16,-32 6-504 14,-26 6-273-13</inkml:trace>
    </iact:actionData>
  </iact:action>
  <iact:action type="add" startTime="36755">
    <iact:property name="dataType"/>
    <iact:actionData xml:id="d42">
      <inkml:trace xmlns:inkml="http://www.w3.org/2003/InkML" xml:id="stk42" contextRef="#ctx0" brushRef="#br0">2758 10455 871 0,'0'0'1022'14,"0"0"-497"-14,0 0-16 22,0 0-220-22,0 0-70 0,0 0-41 9,0 0-25 11,-59-184-34-20,57 222-79 0,2 26-29 17,0 12 29-17,0 7-40 13,11-13 1-13,35-9 8 17,2-23-7-17,18-22-2 13,8-16-14-13,-4-12 4 18,-9-38 9-18,-15-18 2 13,-16-14 9-13,-19 3 27 15,-11-8 13-15,0 3-15 15,-4 12-35-15,-33 9 0 17,-5 20 0-17,-6 22 0 22,-4 21 0-22,4 0 0 0,13 33 0 8,4 28-89 12,31 18-293-20,0-7-440 0,26-23-538 1</inkml:trace>
    </iact:actionData>
  </iact:action>
  <iact:action type="add" startTime="37129">
    <iact:property name="dataType"/>
    <iact:actionData xml:id="d43">
      <inkml:trace xmlns:inkml="http://www.w3.org/2003/InkML" xml:id="stk43" contextRef="#ctx0" brushRef="#br0">3654 9818 2196 0,'0'0'800'1,"0"0"-417"14,0 0-95-15,0 0-120 23,0 0-66-23,0 0-39 0,260-161-24 7,-203 152-31 15,0 9-7-22,-15 0-2 0,-10 24-8 14,-10 23 0-14,-17 28-6 16,-5 5-12-16,0 5 26 14,-35-5-8-14,-5-8 0 16,-6-13 0-16,9-17 18 14,13-16 0-14,11-17 13 16,13-6-1-16,0-3 26 16,0 0-18-16,13-8-29 14,37-13 0-14,16-5 0 16,11 5 0-16,12 9 0 22,-1 12 0-22,-5 0 0 0,-13 46-3 8,-20 13-15 14,-24 13 18-22,-22 9-23 0,-4 1 23 13,-24-6 7-13,-37-6-7 17,-13-9 37-17,-11-6-37 14,-5-17 0-14,9-17 0 16,-13-21-35-16,24 0-268 15,13-9-913-15</inkml:trace>
    </iact:actionData>
  </iact:action>
  <iact:action type="add" startTime="38840">
    <iact:property name="dataType"/>
    <iact:actionData xml:id="d44">
      <inkml:trace xmlns:inkml="http://www.w3.org/2003/InkML" xml:id="stk44" contextRef="#ctx0" brushRef="#br0">1239 11840 605 0,'0'0'715'8,"0"0"-497"7,0 0 6-15,0 0 75 16,0 0-88-16,0 0-45 15,0 0 76-15,-107-8 3 15,90 3-45-15,8-4 23 23,5 2-41-23,4-2-17 0,0-8-41 16,0 0-29-16,13-8-34 13,26 3-61-13,18 10-3 16,9 3-6-16,-1 9 3 14,1 5-7-14,-16 37-37 16,-20 13-26-16,-21 13 41 15,-9-1 7-15,-4 7 1 15,-42-6 27-15,-20-12-8 14,-6-4 8-14,13-17 6 16,7-16 15-16,17-8 30 23,15-11 3-22,20 0-3-1,0 0 15 11,24-4-42-11,33-18-12 18,13 0-7-18,17 11-4 12,5 11-2-12,-2 0-4 17,-3 17-22-17,-17 25 9 13,-24 8-22-13,-18 10 25 17,-19 3 14-17,-9 1 1 14,-13-1 17-14,-35-8-17 16,-13-5 0-16,0-7 15 16,-1-13-13-16,6-9 4 14,12-18 1-14,9-3-7 16,15-3-17-16,20-82-251 14,20 5-586-14,21-8-471 0</inkml:trace>
    </iact:actionData>
  </iact:action>
  <iact:action type="add" startTime="39368">
    <iact:property name="dataType"/>
    <iact:actionData xml:id="d45">
      <inkml:trace xmlns:inkml="http://www.w3.org/2003/InkML" xml:id="stk45" contextRef="#ctx0" brushRef="#br0">2052 11781 2184 0,'0'0'758'13,"0"0"-281"-13,0 0-162 17,0 0-165-17,0 0-96 13,0 0 10-13,0 0 30 16,7 148-94-16,15-51 0 14,4 5 0-14,-4 1 0 16,-2-6 0-16,-1-12 0 22,-10-9 0-22,4-17 0 0,-9-17 0 8,5-16-72 14,-2-14-216-22,1-12-172 0,3-38-215 10,-6-9-429-10</inkml:trace>
    </iact:actionData>
  </iact:action>
  <iact:action type="add" startTime="39805">
    <iact:property name="dataType"/>
    <iact:actionData xml:id="d46">
      <inkml:trace xmlns:inkml="http://www.w3.org/2003/InkML" xml:id="stk46" contextRef="#ctx0" brushRef="#br0">2732 12043 986 0,'0'0'578'13,"0"0"-73"-13,0 0-32 16,0 0-102-16,0 0-73 14,0 0-51-14,0 0-20 16,0-76-107-16,-9 97-51 21,-2 20-17-21,3 9-50 0,8 5 19 9,0-2-21 12,4-7 1-21,35-1 21 0,16-13-22 15,11-5 7-15,12-10-2 15,1 4 5-15,0-4-20 16,-3 4 10-16,-19 0-12 14,-13 0 1-14,-23 4 11 14,-16 0 0-14,-5 6 0 16,-24 2 0-16,-40 5 19 15,-23 0-19-15,-16-4 1 15,-6-9 12-15,13-13-13 15,13-12 0-15,28-3-46 16,31-99-265-16,18 1-535 24,6-5-745-24</inkml:trace>
    </iact:actionData>
  </iact:action>
  <iact:action type="add" startTime="40177">
    <iact:property name="dataType"/>
    <iact:actionData xml:id="d47">
      <inkml:trace xmlns:inkml="http://www.w3.org/2003/InkML" xml:id="stk47" contextRef="#ctx0" brushRef="#br0">3034 12014 1706 0,'0'0'882'1,"0"0"-359"15,0 0-159-16,0 0-127 14,0 0-181-14,242-98 13 15,-130 55-59-15,-1 10-10 15,3 4-73-15,17 7-280 16,-20 9-429-16,-32 13-316 0</inkml:trace>
    </iact:actionData>
  </iact:action>
  <iact:action type="add" startTime="40323">
    <iact:property name="dataType"/>
    <iact:actionData xml:id="d48">
      <inkml:trace xmlns:inkml="http://www.w3.org/2003/InkML" xml:id="stk48" contextRef="#ctx0" brushRef="#br0">4120 11776 1371 0,'0'0'517'12,"0"0"-153"-12,0 0-69 16,0 0-33-16,0 0-14 14,0 0-12-14,0 0-28 17,140-50-37-17,-132 79-42 13,1 22 15-13,0 21-38 17,-5 17-61-17,7 12-45 21,0 15 0-21,2-1 0 0,5-1 0 8,6-8 0 8,4-9 0-16,-4-18 0 21,0-9 0-21,-11-29 0 0,-13-25-200 15,0-16-337-15,-28 0-367 0</inkml:trace>
    </iact:actionData>
  </iact:action>
  <iact:action type="add" startTime="40606">
    <iact:property name="dataType"/>
    <iact:actionData xml:id="d49">
      <inkml:trace xmlns:inkml="http://www.w3.org/2003/InkML" xml:id="stk49" contextRef="#ctx0" brushRef="#br0">4024 12354 2232 0,'0'0'712'0,"0"0"-467"0,0 0-20 8,0 0-171 13,343-47-54-21,-199 39-89 0,-24-1-509 0</inkml:trace>
    </iact:actionData>
  </iact:action>
  <iact:action type="add" startTime="42001">
    <iact:property name="dataType"/>
    <iact:actionData xml:id="d50">
      <inkml:trace xmlns:inkml="http://www.w3.org/2003/InkML" xml:id="stk50" contextRef="#ctx0" brushRef="#br0">3702 12017 687 0,'0'0'394'24,"0"0"-94"-24,0 0-95 0,0 0-16 14,0 0-61-14,0 0-18 17,0 0 88-17,-4-29-28 14,4 29 5-14,-4-4 24 15,4 4-34-15,0-5 12 14,0 5-17-14,0 0-43 16,0-4 31-16,0 2-61 14,0-4-1-14,0-3-20 16,30-3-48-16,5-5-8 15,18 0-10-15,8-4-3 16,4-5-4-16,1 1 8 22,0 3-1-22,-12 1 8 0,-19 0-2 15,-4 9 2-15,-20-1-8 14,0 5 0-14,-11 8 37 17,0 0-10-17,0 0 5 13,0 0-5-13,0 0-20 16,0 0 16-16,0 0-23 15,0 0-7-15,0 0-1 16,0 0 8-16,0 0 0 13,0 0-6-13,8 25-96 17,8-4-122-17,-1 1-591 0</inkml:trace>
    </iact:actionData>
  </iact:action>
  <iact:action type="add" startTime="43594">
    <iact:property name="dataType"/>
    <iact:actionData xml:id="d51">
      <inkml:trace xmlns:inkml="http://www.w3.org/2003/InkML" xml:id="stk51" contextRef="#ctx0" brushRef="#br0">1423 13404 1438 0,'0'0'542'6,"0"0"-166"12,0 0 195-18,0 0-279 12,0 0-49-11,0 0-59 15,0 0-44-16,-57-152-1 14,42 185-79-14,-7 35-22 16,-2 29 7-16,-4 22-35 15,1 8 8-15,-8-4-18 15,5-17 0-15,3-16 0 23,8-22 0-23,12-27 0 0,-1-15 0 8,8-17 0 13,0-9 0-21,0 0 0 0,0 0 0 14,0-14 0-14,4-7 0 16,22 1 0-16,18 2 0 14,17 10 0-14,9 8 0 16,9 0 0-16,-3 0-65 14,-10 13 43-14,-14 8-65 17,-13-5-12-17,-23 1 40 13,-5-12 7-13,-11-5 52 17,0 0 0-17,0-5 37 21,0-28 73-21,-18-10-47 0,-8-11-2 17,9-1 4-17,1-3-17 14,14 13-48-14,-2 7 0 16,4 14 0-16,0 16 0 14,0 8 0-14,0 0 0 16,0 29 0-16,0 35 0 13,11 24 0-13,8 13 0 16,-6 10 0-16,5-2 0 14,-7-3 0-14,-5-18-17 17,-1-9-113-17,-5-24-146 14,4-23-57-14,9-32-296 16,2-2-150-16,5-43-309 0</inkml:trace>
    </iact:actionData>
  </iact:action>
  <iact:action type="add" startTime="44150">
    <iact:property name="dataType"/>
    <iact:actionData xml:id="d52">
      <inkml:trace xmlns:inkml="http://www.w3.org/2003/InkML" xml:id="stk52" contextRef="#ctx0" brushRef="#br0">2098 13740 1428 0,'0'0'734'0,"0"0"-150"0,0 0-75 15,0 0-265-15,0 0-83 14,0 0 14-14,0 0-64 16,5 267 39-16,-5-162-150 15,0 1 0-15,0-5 0 15,0-17 0-15,0-11 0 14,13-23-51-14,9-14-207 16,26-36-265-16,-5-21-350 16,-1-32-159-16</inkml:trace>
    </iact:actionData>
  </iact:action>
  <iact:action type="add" startTime="44322">
    <iact:property name="dataType"/>
    <iact:actionData xml:id="d53">
      <inkml:trace xmlns:inkml="http://www.w3.org/2003/InkML" xml:id="stk53" contextRef="#ctx0" brushRef="#br0">2489 13895 1249 0,'0'0'676'0,"0"0"-105"16,0 0-16-16,0 0-227 13,0 0-75-13,0 0-80 17,0 0-89-17,14-46-2 14,-19 110-40-14,1 4 2 16,4 12-19-16,0-17-11 14,22 1-14-14,26-10 0 16,13-11 0-16,11-9 0 14,0 0 0-14,-2-13 0 16,-13 5 0-16,-7 1 0 15,-24-9 0-15,-12 4-3 15,-14-1 3-15,0 5 3 16,-18 3-3-16,-34 1 0 21,-5-3 0-21,-9-7 0 0,1-13 0 14,-25-7-116-14,20-38-446 11,13-16-407-11</inkml:trace>
    </iact:actionData>
  </iact:action>
  <iact:action type="add" startTime="44639">
    <iact:property name="dataType"/>
    <iact:actionData xml:id="d54">
      <inkml:trace xmlns:inkml="http://www.w3.org/2003/InkML" xml:id="stk54" contextRef="#ctx0" brushRef="#br0">2634 13846 1945 0,'0'0'815'6,"0"0"-468"17,0 0-58-23,0 0-127 0,247-98-69 7,-156 71-71 16,45-11-22-23,-25 13-253 0,-19 1-647 0</inkml:trace>
    </iact:actionData>
  </iact:action>
  <iact:action type="add" startTime="44804">
    <iact:property name="dataType"/>
    <iact:actionData xml:id="d55">
      <inkml:trace xmlns:inkml="http://www.w3.org/2003/InkML" xml:id="stk55" contextRef="#ctx0" brushRef="#br0">3987 13438 649 0,'0'0'1441'0,"0"0"-757"14,0 0-196-14,0 0-162 16,0 0-128-16,0 0-60 13,0 0-57-13,-62 120 10 17,38-12-91-17,9 13 0 21,11 1 0-21,4-4 0 0,8-8 0 9,40-17 0 13,18-25 0-22,8-26 0 0,7-25 0 16,7-17 0-16,-14 0 0 14,-13-30 0-14,-19-16 0 15,-16-5 0-15,-22 1 0 14,-4 3 0-14,-4 9 0 16,-42 9 0-16,-6 24 0 15,-18 5 0-15,-11 5 0 16,-57 104 0-16,13-3-225 13,12 4-1021-13</inkml:trace>
    </iact:actionData>
  </iact:action>
  <iact:action type="add" startTime="45929">
    <iact:property name="dataType"/>
    <iact:actionData xml:id="d56">
      <inkml:trace xmlns:inkml="http://www.w3.org/2003/InkML" xml:id="stk56" contextRef="#ctx0" brushRef="#br0">1416 15760 1347 0,'0'0'512'13,"0"0"-149"-13,0 0 165 17,0 0-291-17,0 0-56 14,0 0 57-14,0 0-77 16,0-38-40-16,0 38-14 22,0 0-35-22,-4 0-11 1,4 0-61 6,0 0 15 15,0 0-2-22,0 0-12 0,-4 0 6 16,4 0 5-16,-5 0-12 14,1 13 19-14,-3 21-19 17,-10 17 0-17,8 3 6 14,-2 2-6-14,2-6 1 15,9-12 13-15,0-12-13 14,0-9 13-14,0-13-14 17,0-4 0-17,0 0 32 13,0 0 1-13,0 0-33 16,0-4 0-16,0-22 0 14,-8-3 0-14,3 3 0 16,-3-4 0-16,8 1 0 15,0 3 0-15,0-3 0 16,0 8 0-16,0-12 0 21,21-2 0-21,25 6 0 0,-2 3 0 14,17 1 0-14,0 12 0 16,-4 5 0-16,0 8 0 15,-4 0 0-15,-12 34 0 15,-8 25 0-15,-9 4 0 15,-15 9 0-15,-9 9 0 15,0-5 0-15,-18 0 0 16,-30-17 0-16,2-6 0 15,-6-11 0-15,8-16 0 15,11-14 0-15,9-8 0 23,11-4 0-23,13 0 0 0,0 0 0 14,0-4 0-14,9-8 0 16,24 3 0-16,17-3-14 14,0 12 14-14,11 0 0 15,-4 12 0-15,-7 26-24 14,-4 17 6-14,-15 13-16 16,-18 0-14-16,-13-1 37 14,0-8-17-14,-37 0 28 16,-20-12 12-16,-13-9 9 15,0-14 15-15,0-1-36 15,5-20 9-15,10-3 0 15,13 0-9-15,18-12-1 16,24-85-157-16,0 12-464 25,24-3-751-25</inkml:trace>
    </iact:actionData>
  </iact:action>
  <iact:action type="add" startTime="46718">
    <iact:property name="dataType"/>
    <iact:actionData xml:id="d57">
      <inkml:trace xmlns:inkml="http://www.w3.org/2003/InkML" xml:id="stk57" contextRef="#ctx0" brushRef="#br0">2367 15930 1468 0,'0'0'1037'6,"0"0"-466"9,0 0-286-15,0 0-24 16,0 0-135-16,0 0-72 15,0 0-3-15,271-115-20 15,-212 145-25-15,-15 25-6 15,-7 13-16-15,-13 16-25 22,-24 9-5-22,0-4-7 0,-24 6 38 16,-31-10 15-16,-6-9 6 16,0-14 30-16,4-23 6 14,18-14-3-14,17-12 21 15,7-5-22-15,15-8 2 15,0 0-2-15,0 0-26 15,30 0 4-15,16-8-16 14,15-5-5-14,9 10-6 17,9-2-49-17,-5 5-42 13,9 0-184-13,-17 5-257 16,-18 7-426-16</inkml:trace>
    </iact:actionData>
  </iact:action>
  <iact:action type="add" startTime="47079">
    <iact:property name="dataType"/>
    <iact:actionData xml:id="d58">
      <inkml:trace xmlns:inkml="http://www.w3.org/2003/InkML" xml:id="stk58" contextRef="#ctx0" brushRef="#br0">3464 15782 927 0,'0'0'983'6,"0"0"-406"8,0 0-39-14,0 0-164 16,0 0-128-16,0 0-113 14,0 0-32-14,-72 63-2 16,33 47-17-16,6 17-46 23,11 14-36-23,11-9 0 0,11-18 0 7,5-17 0 15,45-26 0-22,7-24 0 0,13-26 0 16,-5-21 0-16,3 0 0 14,-16-30 0-14,-12-25 0 17,-18-4 0-17,-14 5 0 13,-8-6 0-13,-8 9 0 16,-34 10 0-16,-10 15 0 15,-5 15 0-15,-4 11 0 15,10 28 0-15,5 35-36 14,16 30-278-13,17-4-442 15,13-29-504-16</inkml:trace>
    </iact:actionData>
  </iact:action>
  <iact:action type="add" startTime="47462">
    <iact:property name="dataType"/>
    <iact:actionData xml:id="d59">
      <inkml:trace xmlns:inkml="http://www.w3.org/2003/InkML" xml:id="stk59" contextRef="#ctx0" brushRef="#br0">4260 15722 1270 0,'0'0'1472'0,"0"0"-804"13,0 0-298-13,0 0-54 16,0 0-316-16,0 0 0 14,0 0 0-14,0 8 0 16,0 82 0-16,0 20 0 14,0 12 0-14,0 0 0 16,4 3 0-15,14-10 0 20,1-15 0-21,-14 11 0 0,1-31-246 9,-6-25-996-9</inkml:trace>
    </iact:actionData>
  </iact:action>
  <iact:action type="add" startTime="48353">
    <iact:property name="dataType"/>
    <iact:actionData xml:id="d60">
      <inkml:trace xmlns:inkml="http://www.w3.org/2003/InkML" xml:id="stk60" contextRef="#ctx0" brushRef="#br0">6251 7493 1219 0,'0'0'377'17,"0"0"-67"-17,0 0 17 14,0 0-66-14,0 0-57 15,0 0-59-15,-140-132-38 15,133 132 8-15,3 0-59 15,0 0-13-14,-1 0 5 13,-1 30-1-14,-10 17 27 15,5 20-30-15,7 18-5 14,0 16 34-14,4 22-41 17,0 16-1-17,0 18 10 13,0 10-20-13,24 6 9 16,-2 9-30-16,2 0 1 23,2-2 2-23,-11 10 4 0,5-5 2 16,-7 9 21-16,4 30 0 14,-10-19 14-14,8 7-22 16,-6 1-14-16,4-31 18 14,5 26-25-14,-8-5 11 16,1 6 11-16,-6-7-4 14,-1 6 22-14,-4-5-10 16,0-1 2-16,0 33 3 13,0 39-27-13,0 48 12 17,0 13-6-17,-9-25 0 13,-2-25 1-13,5-40-16 16,-3 0 0-16,5 5 0 15,-5-3 0-15,9-1 0 16,0-6 0-16,0-13 0 21,0-33 0-21,0-30 0 0,0-37 0 16,0 4 0-16,0 28 0 14,0 18 0-14,0 27 0 16,0-1 0-16,0-22 0 14,0 7 0-14,0-19 0 15,0-8 0-15,-9-22 0 16,5-6 0-16,0-18 0 15,4-18 0-15,0-17 0 14,0-13 0-14,0-11 0 16,0-18 0-16,0-5 0 14,0-7 0-14,0-5 0 23,0-4 0-23,0 0 0 0,0-5 0 15,0-3 0-15,0-9 0 15,4 0 0-15,-4 0 0 17,0 0 0-17,4-12 0 12,-4-31 0-12,0-63-45 16,0 9-303-16,0-13-674 0</inkml:trace>
    </iact:actionData>
  </iact:action>
  <iact:action type="add" startTime="53609">
    <iact:property name="dataType"/>
    <iact:actionData xml:id="d61">
      <inkml:trace xmlns:inkml="http://www.w3.org/2003/InkML" xml:id="stk61" contextRef="#ctx0" brushRef="#br0">13515 5738 337 0,'0'0'339'7,"0"0"-140"9,0 0-30-16,0 0-34 16,0 0-22-16,0 0-48 13,11-167-58-13,7 144 16 17,-1 4-23-17,-1 2 1 13,-6 9 33-13,-1-1 38 16,0 0 75-16,-5 1 49 22,-4-4-2-22,7 3-14 0,-7 0-76 9,0 1-57 12,0 4 35-21,0-1-11 0,0 5 32 16,0 0 11-16,0 0-9 14,0 0 10-14,0 0-52 16,0 0-44-16,0 0 48 14,-7 22-59-14,3 11 16 15,-5 6 10-15,0 11-5 15,5 8 23-15,-2 3-22 16,6 9-21-16,0 1 66 15,0 9-42-15,0 10 0 15,0 2 13-15,10 5-1 22,4 9 8-22,1 0-27 0,0 4-25 9,-2 6 52 12,0-2-42-21,3-4 11 0,-1 0 8 15,-2-4 0-15,5-5 18 15,-3 3-46-15,5-2 10 16,-5 3 15-16,-4 1-27 13,4 3 21-13,-2 2-4 17,9 2-7-17,-11 6 1 14,9 3-11-14,-3 7 0 17,3-1 0-17,-1-7 0 13,-1 7 18-13,4-1-3 17,0 2-15-17,-5 1 8 14,5 5-8-14,-11 1-5 16,0 3-4-16,-2 5 18 21,-1-4-9-21,-3 1 7 0,1-2-6 14,-1 1 6-14,1-4-7 15,3-1-9-14,-5-6 1 13,-4 2 14-14,0-4-6 16,0 3 9-16,0 1-8 14,0 1 15-14,-19 1-16 16,-1-1-3-16,-4 2-3 14,2 1 12-14,2-3 3 16,1 3 8-16,12-2-8 13,-2-2-2-12,-4 0-7 23,9 4 0-24,0 5 6 0,-1 1 0 13,1-1 17-13,-1-3-5 17,-1 9-8-17,6-11 14 14,0 0-24-14,0-12 0 16,0-3-6-16,0-14 23 14,0-4-17-14,6-5 0 15,-1 0 0-15,-5 4 0 15,0 1 0-15,0 0 0 16,0 1 0-16,0 3 0 14,0-5 0-14,0-3 0 16,0 3 0-16,0-4 0 13,-5-4 0-13,-1 0 0 18,2-4 0-18,-1 4 0 21,1 2 0-21,4 11 0 0,-2 12 0 9,2-4 0 13,0 9 0-22,0 8 0 0,0-7 0 15,0-9 0-15,0-1 0 14,0-13 0-14,0-4 0 17,0-13 0-17,0-2 0 13,0-6 0-13,0-17 0 17,0 6 0-17,0-9 0 13,0 11 0-13,0-21 0 16,0 5 0-15,0-9 0 12,0 1 0-13,0-2 0 16,0-3 0-16,0 0 0 14,0 4 0-14,0 1 0 16,0 8 0-16,0-5 0 23,0 10 0-23,0-10 0 0,0 5 0 13,0-5 0-13,0 0 0 16,0-8 0-16,0 0 0 14,0-10 0-14,0-3 0 16,0-12 0-16,0-4 0 14,0 0 0-14,0-9 0 17,0 0-84-17,0-69-185 13,0-2-489-13,0-17-1339 1</inkml:trace>
    </iact:actionData>
  </iact:action>
  <iact:action type="add" startTime="55427">
    <iact:property name="dataType"/>
    <iact:actionData xml:id="d62">
      <inkml:trace xmlns:inkml="http://www.w3.org/2003/InkML" xml:id="stk62" contextRef="#ctx0" brushRef="#br0">9772 7750 608 0,'0'0'306'13,"0"0"-109"-13,0 0 5 17,0 0-74-17,0 0-52 22,0 0 20-22,0 0-19 0,0-127 24 14,0 103 35-14,0-2-44 16,0-4 42-16,0 1-27 14,0-9-53-14,0 2 29 16,0 4-32-16,0-5 40 14,-7 10 24-14,3 0-12 16,-1 6 32-16,1 4-43 15,0 4-9-15,4 3 45 15,-5 1-32-15,5 3 10 14,-6 4-10-14,6 2-24 16,0 0 7-16,0 2-70 22,0 42 8-22,0 20 23 0,0 20-5 8,0 21 5 15,0 18 1-23,0 12-19 0,0 18 13 16,0 16-35-16,15 11 6 14,5 2 40-14,4 8-31 15,-3 4 14-15,3 3-7 15,5-3-7-15,-1 30 6 15,9 36-21-15,-8-23 0 15,4-30-9-15,-9-21 20 16,-11-38-11-16,9 31 10 14,-5 20-10-14,1-5 14 15,3 3-14-15,-5-6-8 15,3-6 2-15,8-7 12 16,-5-1 5-16,-1 1-5 22,1 2-6-22,-4-3 15 0,-1 1-15 15,-1 4-6-15,-1-8-2 15,-6 4 16-15,4-8-8 15,-5-8 6-15,8-7 3 15,-1-5-9-15,0-11 0 16,-4-4 0-16,5 0-12 14,-8-3 24-14,1-3-12 16,9 2 0-16,-12-9 0 13,3 5 0-13,2-5 0 16,-3 1 0-16,1-5 0 22,4 7 0-22,-8-15 0 0,-1 0 0 8,0 4 0 15,-1-8 0-23,1 0 0 0,-4-3 0 12,4-3 0-12,-4-1 0 17,0-2 0-17,0 0 0 13,0-3 0-13,0-6 0 17,0 9 0-17,0-12 0 13,0 0 0-13,0 1 0 17,0-10 0-17,0 9 0 13,0-18 0-13,0 1 0 16,-4 3 0-16,-3-3 0 15,3-4 0-15,-5 3 0 16,1-3 0-16,3 4 0 21,1-14 0-21,-1-3 0 0,5-4 0 17,0 1 0-17,0-10 0 15,0-4 0-15,0-4 0 15,0-1 0-15,0-11 0 14,0-6 0-14,0-4 0 17,0 1 0-17,0-9 0 14,0 0 0-14,0 0 0 15,0 0 0-15,0 0 0 15,-4 0 0-15,0-13 0 15,-3 4 0-15,3 2 0 15,4 7 0-15,0 0 0 16,0-9 0-16,0 9 0 13,-5 0 0-13,5-17 0 16,-4-4 0-16,2-55-9 16,-7-7-509-16,3-6-1038 0</inkml:trace>
    </iact:actionData>
  </iact:action>
  <iact:action type="add" startTime="58908">
    <iact:property name="dataType"/>
    <iact:actionData xml:id="d63">
      <inkml:trace xmlns:inkml="http://www.w3.org/2003/InkML" xml:id="stk63" contextRef="#ctx0" brushRef="#br0">15552 7602 1704 0,'0'0'609'17,"0"0"-305"-17,0 0 63 22,0 0-120-22,0 0-94 0,0 0-27 17,-11-173-5-17,7 168 16 13,0 5-52-13,-3 0-17 17,-4 22-14-17,-4 41-53 14,-1 27 31-14,-1 23-31 15,4 14 14-15,-7 6 4 16,1-10-18-16,5-17-1 14,1-30 10-14,9-22 4 14,4-28-14-14,0-23 0 17,0-3 0-17,0-12 25 13,13-35-22-13,20-7-3 16,4-1 0-16,7 8 0 22,2 12-11-22,-1 21 11 0,6 14-13 14,-12 0 1-14,5 29 12 16,0 10-9-16,-10 10 1 14,1-7-62-14,-8-8-2 17,-1-8-21-17,-11-14-11 12,-8-12 97-11,-7 0 7 15,4-26 6-16,-4-28 12 16,0-13 10-16,0-17 43 14,0 1-23-14,0 4-14 17,0 9 58-17,0 20-46 12,0 15 10-12,0 23-56 17,0 12 0-17,0 5 0 21,0 49 0-21,0 22 0 0,4 24 0 9,7 8 0 14,-2 4 0-23,0-3 0 0,2-7 0 13,2-9 0-13,-4-21-65 16,2-17-230-16,2-22-308 11,-5-24-566-11</inkml:trace>
    </iact:actionData>
  </iact:action>
  <iact:action type="add" startTime="59488">
    <iact:property name="dataType"/>
    <iact:actionData xml:id="d64">
      <inkml:trace xmlns:inkml="http://www.w3.org/2003/InkML" xml:id="stk64" contextRef="#ctx0" brushRef="#br0">16457 7623 1930 0,'0'0'926'22,"0"0"-597"-22,0 0-16 0,0 0-159 15,0 0-56-15,0 0 50 16,17 216-34-16,-8-102-30 14,4 11-84-14,-2-1 0 15,9-4 0-15,-3-9 0 15,7-23 0-15,-4-15 0 16,0-23-9-16,-1-29-186 14,3-21-375-14,-2-42-297 17,0-17-611-17</inkml:trace>
    </iact:actionData>
  </iact:action>
  <iact:action type="add" startTime="59691">
    <iact:property name="dataType"/>
    <iact:actionData xml:id="d65">
      <inkml:trace xmlns:inkml="http://www.w3.org/2003/InkML" xml:id="stk65" contextRef="#ctx0" brushRef="#br0">16888 7755 1881 0,'0'0'941'22,"0"0"-432"-22,0 0-221 0,0 0-130 16,0 0-77-16,0 0 10 14,0 0-20-14,6 266 5 16,7-169-76-16,3 2 0 14,5-8 0-14,-5-4 0 18,3-11 0-18,5-12-72 13,-2-22-306-13,-2-21-443 16,0-16-630-16</inkml:trace>
    </iact:actionData>
  </iact:action>
  <iact:action type="add" startTime="59902">
    <iact:property name="dataType"/>
    <iact:actionData xml:id="d66">
      <inkml:trace xmlns:inkml="http://www.w3.org/2003/InkML" xml:id="stk66" contextRef="#ctx0" brushRef="#br0">17537 7793 1773 0,'0'0'831'13,"0"0"-372"-13,0 0-146 16,0 0-72-16,0 0-134 14,0 0-16-14,0 0-11 16,0 38-11-16,-16 16 1 14,5 6-58-14,7-1-4 16,4-5 4-16,0-5-11 14,0-11 4-14,39-8 4 16,18-13-8-16,15-14 5 14,11 3-6-14,0-6-4 16,9 8-10-16,-17 5 13 22,-10 5 1-22,-15 19 0 0,-26 8 0 9,-8 7 3 13,-16 3-3-22,0-1 0 0,-16 5 4 16,-30-7-4-16,-4-5 12 13,-11-14-4-13,0-4-8 16,-5-16 0-16,9-13 0 15,-2 0-78-15,-10-75-215 16,16-6-425-16,12-8-766 0</inkml:trace>
    </iact:actionData>
  </iact:action>
  <iact:action type="add" startTime="60278">
    <iact:property name="dataType"/>
    <iact:actionData xml:id="d67">
      <inkml:trace xmlns:inkml="http://www.w3.org/2003/InkML" xml:id="stk67" contextRef="#ctx0" brushRef="#br0">17493 7776 2096 0,'0'0'848'13,"0"0"-328"-13,0 0-251 16,0 0-113-16,0 0-83 14,0 0-11-14,0 0 2 16,315-106-64-16,-234 94 0 15,-7-6 0-15,-13 6 2 16,-9 4-3-16,-19 3 1 14,-15 5-36-14,-14 0-18 16,-4 17-153-16,-46 25-340 11,0 4-777-11</inkml:trace>
    </iact:actionData>
  </iact:action>
  <iact:action type="add" startTime="61409">
    <iact:property name="dataType"/>
    <iact:actionData xml:id="d68">
      <inkml:trace xmlns:inkml="http://www.w3.org/2003/InkML" xml:id="stk68" contextRef="#ctx0" brushRef="#br0">15085 10819 854 0,'0'0'363'25,"0"0"-32"-25,0 0 154 0,0 0-167 14,0 0 68-14,0 0-93 15,0 0-31-15,-38-29-27 15,30 11-70-15,-3 1-21 16,6-4-34-16,5-4-35 13,0-5 0-13,29-3-75 16,19 3 0-16,2 10 0 15,7 5 0-15,-2 15 0 15,-10 0 0-15,-3 27 0 15,-18 28 0-15,-9 13-24 15,-15 8-14-15,0-1 37 14,-35 1-17-14,-21-8 0 18,-1-13 9-18,-5-12 9 13,19-10-8-13,-3-16 5 23,20-8-1-22,10-9 3-1,16 0 2 13,0 0 6-13,0 0-7 16,5-21-32-16,23 1 32 14,16 2-12-14,6 4-19 17,11 14 31-17,11 0-67 13,-2 5 11-13,-4 42-8 16,-14 10 4-16,-14 10 25 15,-19 3-7-15,-19 8 15 15,0-6 27-15,-41-4 1 14,-27-13 32-14,-17-5 32 17,-5-17 14-17,0-7 23 21,12-13-25-21,1-13-44 0,25 0 10 14,17 0-32-14,15-16-11 18,20-23-6-18,5-33-221 13,40 9-492-13,12 8-1113 0</inkml:trace>
    </iact:actionData>
  </iact:action>
  <iact:action type="add" startTime="61982">
    <iact:property name="dataType"/>
    <iact:actionData xml:id="d69">
      <inkml:trace xmlns:inkml="http://www.w3.org/2003/InkML" xml:id="stk69" contextRef="#ctx0" brushRef="#br0">15863 10878 1530 0,'0'0'1032'13,"0"0"-502"-13,0 0-151 9,0 0-67 12,0 0-178-20,0 0-40-1,0 0-9 16,39-29-85-16,-39 105 0 13,0 17 0-13,0 13 0 17,0 3 0-17,0-1 0 14,4-11 0-14,7-20 0 15,0-18-36-15,13-38-303 16,-9-17-513-16,3-4-437 0</inkml:trace>
    </iact:actionData>
  </iact:action>
  <iact:action type="add" startTime="62213">
    <iact:property name="dataType"/>
    <iact:actionData xml:id="d70">
      <inkml:trace xmlns:inkml="http://www.w3.org/2003/InkML" xml:id="stk70" contextRef="#ctx0" brushRef="#br0">16461 10790 474 0,'0'0'1747'0,"0"0"-1049"8,0 0-377 14,0 0-23-22,0 0-138 0,0 0-40 17,0 0-43-17,300-135-13 15,-246 135-32-15,-3 15-23 14,-14 32 3-14,-9 8-12 15,-15 9-14-15,-13-1 1 16,0 1-25-16,-30-9 29 13,-18-9-2-13,4-12 11 16,-6-17 23-16,13-4-17 14,8-13 33-14,16 0 15 17,13 0-7-17,0 0-47 21,0 0 0-21,22-9 0 0,35 0 0 8,8 6 0 14,16 3 0-22,-2 0 0 0,0 24 0 15,-14 19 0-15,-23 13-3 16,-14 9-18-16,-28 2 20 13,0 1 2-13,-24-1 4 16,-33-3 14-16,-19-13-19 15,-3-5 0-15,2-16 0 16,8-9 0-16,16-21 0 13,27 0 0-13,26-56 0 16,13-23-246-16,33-10-838 0</inkml:trace>
    </iact:actionData>
  </iact:action>
  <iact:action type="add" startTime="62663">
    <iact:property name="dataType"/>
    <iact:actionData xml:id="d71">
      <inkml:trace xmlns:inkml="http://www.w3.org/2003/InkML" xml:id="stk71" contextRef="#ctx0" brushRef="#br0">17620 10610 1883 0,'0'0'1035'0,"0"0"-485"16,0 0-301-16,0 0-57 14,0 0-138-14,0 0-44 16,0 0 37-16,303-105-46 14,-244 102 1-14,-6-3 4 16,-20 6 3-16,-16 0-10 15,-6 0 1-15,-7 0 0 15,-4 16 33-15,0 29-7 22,0 8-26-22,0 23 0 1,0 14 0 7,0 12 0 13,-15 4 0-21,11 3 0 0,4 2 0 16,0-6 0-16,0 4 0 14,0 29 0-14,-9-23-362 17,-8-22-1187-17</inkml:trace>
    </iact:actionData>
  </iact:action>
  <iact:action type="add" startTime="63085">
    <iact:property name="dataType"/>
    <iact:actionData xml:id="d72">
      <inkml:trace xmlns:inkml="http://www.w3.org/2003/InkML" xml:id="stk72" contextRef="#ctx0" brushRef="#br0">15117 13643 1493 0,'0'0'773'0,"0"0"-175"14,0 0-75-14,0 0-185 16,0 0-97-16,0 0-111 14,0 0-130-14,-41 0 0 16,28 88 0-16,2 18 0 15,11 21 0-15,0 13 0 20,0-5 0-20,33-9 0 0,12-15 0 18,-1-37 0-18,39-53-348 8,-17-21-749 26,-5-9-1177-34</inkml:trace>
    </iact:actionData>
  </iact:action>
  <iact:action type="add" startTime="63288">
    <iact:property name="dataType"/>
    <iact:actionData xml:id="d73">
      <inkml:trace xmlns:inkml="http://www.w3.org/2003/InkML" xml:id="stk73" contextRef="#ctx0" brushRef="#br0">15659 13719 2094 0,'0'0'894'13,"0"0"-517"-13,0 0-86 16,0 0-128-16,0 0-25 15,-6 279 1-15,6-165-139 16,0 4 0-16,0-24 0 22,30-18 0-22,32-26 0 0,14-24 0 15,14-26 0-15,-7-26 0 14,-11-35 0-14,-22-22 0 17,-22-10 0-17,-28-4 0 14,-4 4 0-14,-53 0 0 15,-13 17 0-15,-15 17 0 15,2 30 0-15,7 29 0 15,17 0 0-15,13 50-17 14,46 36-235-14,0-7-604 16,11-20-852-16</inkml:trace>
    </iact:actionData>
  </iact:action>
  <iact:action type="add" startTime="63595">
    <iact:property name="dataType"/>
    <iact:actionData xml:id="d74">
      <inkml:trace xmlns:inkml="http://www.w3.org/2003/InkML" xml:id="stk74" contextRef="#ctx0" brushRef="#br0">16518 13742 2549 0,'0'0'822'23,"0"0"-466"-23,0 0-134 0,0 0-75 16,0 0-147-16,-94 235 0 14,94-146 0-14,0-10 0 16,11-11 0-16,46-25 0 14,9-22 0-14,10-21 0 16,5-5 0-16,-16-45 0 13,-12-9 0-13,-29-13 0 16,-24-4 0-16,0 0 0 15,-20 0 0-15,-37 9 0 17,-12 19 0-17,-8 19 0 20,5 29 0-20,2 2 0 0,13 64 0 14,22 22 0-14,35 35-93 16,13-17-536-16,44-30-755 0</inkml:trace>
    </iact:actionData>
  </iact:action>
  <iact:action type="add" startTime="63910">
    <iact:property name="dataType"/>
    <iact:actionData xml:id="d75">
      <inkml:trace xmlns:inkml="http://www.w3.org/2003/InkML" xml:id="stk75" contextRef="#ctx0" brushRef="#br0">17290 13766 1803 0,'0'0'1104'15,"0"0"-479"-14,0 0-302 21,0 0-82-22,0 0-241 0,0 0 0 16,0 0 0-16,212-206 0 14,-151 206 0-14,0 0 0 16,-4 42 0-16,-2 20 0 14,-12 16 0-14,1 22 0 15,-9 9 0-15,-9 14 0 15,-8-5 0-15,3-4 0 16,-12-8 0-16,-4-21 0 14,-5-18 0-14,0-22-210 16,0-45-312-16,-5 0-228 13,-25-7-491-13</inkml:trace>
    </iact:actionData>
  </iact:action>
  <iact:action type="add" startTime="64167">
    <iact:property name="dataType"/>
    <iact:actionData xml:id="d76">
      <inkml:trace xmlns:inkml="http://www.w3.org/2003/InkML" xml:id="stk76" contextRef="#ctx0" brushRef="#br0">17375 14421 1600 0,'0'0'1077'14,"0"0"-462"-14,0 0-157 14,0 0-250-14,282 55-112 16,-42-93-96-16,-28-22-30 14,-37-8-599-14</inkml:trace>
    </iact:actionData>
  </iact:action>
  <iact:action type="add" startTime="65261">
    <iact:property name="dataType"/>
    <iact:actionData xml:id="d77">
      <inkml:trace xmlns:inkml="http://www.w3.org/2003/InkML" xml:id="stk77" contextRef="#ctx0" brushRef="#br0">6651 6402 1480 0,'0'0'716'17,"0"0"-352"-17,0 0 90 13,0 0-129-13,0 0-112 16,0 0-36-16,0 0-42 14,-22-203-74-14,17 236-1 16,-1 43-33-16,2 22 17 14,4 18-4-14,0 2-40 17,0-4 0-17,19-20 0 14,12-23-56-14,-5-19-50 16,-4-36-245-16,0-16-224 13,-16-13-15-13,-6-49-10 17,0-28-5-17,0-11 411 13,-4-11 194-13,-11-2 271 16,-7 9 41-16,9 15 65 22,2 19-3-22,6 20 11 0,5 25-59 9,0 23-83 13,0 3-125-22,24 3-36 0,29 35 14 16,8 13-27-16,13 8-31 13,3 8-25-13,-7 12 4 16,-9-3-17-16,-24 11-6 14,-17 3-9-14,-20 8 15 16,-9-5 0-16,-54-9 11 14,-12-11 2-14,-8-14 11 16,2-17-12-16,14-19 2 15,19-14 41-15,6-9-5 15,27 0 14-15,2 0 1 15,13-15-20-15,0-6-21 16,13 0-24-16,30 4 0 14,19 0-12-14,21 0 12 21,9-1 0-21,6 2-1 0,7-13-38 16,-5-9 1-16,-21-5-5 15,-13-8 26-15,-23 1 17 15,-25-2 1-15,-18 0 22 15,0 7 13-15,0 7-5 16,-24 14 7-16,-9 9-28 14,5 15-9-14,-1 0 9 16,3 45-10-16,6 30 0 14,9 14 0-14,11 4 0 16,0 4 0-16,20-12 0 22,37-17 0-22,19-18 0 0,16-21-3 8,20-22-9 14,3-7 0-22,-12-15-27 0,-9-29 16 15,-15-18-23-15,-22-2-34 15,-27 5 43-15,-17 5 8 15,-6 3 29-15,-7 13 0 14,0-1 0-14,0 10 21 16,-11 4-13-16,-2 0 10 14,0 7 37-14,-7 1-17 17,5 10 19-17,-3 7 27 12,-4 0-84-12,-8 38 0 17,-1 21 0-17,-4 12 0 22,13 5 0-22,7-8 0 0,15-9 0 15,0-21 0-15,18-12 0 16,23-26 0-16,7 0 0 16,5-21 0-16,-10-31 0 15,-8-7 0-15,-9-8 0 15,-8-1 0-15,-9 9 0 14,-5 12 0-14,-4 16 0 16,0 16 0-16,0 15 0 14,0 0 0-14,0 13 0 15,0 41 0-15,0 23 0 15,11 25 0-15,9 20 0 16,6 14 0-16,7 16 0 14,4 10 0-14,4 8 0 17,-10-6 0-17,-5-8 0 20,-13-18 0-20,-13-24 0 0,0-25 0 15,-13-30 0-15,-24-25 0 15,-5-30 0-15,3-4 0 15,-7-42 0-15,5-39 0 15,8-33 0-15,15-31 0 14,14-25 0-14,4-15 0 16,4-6 0-16,38 18 0 16,4 18 0-16,9 29 0 15,-16 25 0-15,-2 20 0 16,-9 22 0-16,-6 12 0 13,-11 14 0-13,-4 5 0 16,-7 13 0-16,0 3 0 22,0 8 0-22,0 4 0 0,0 0 0 9,-11 0 0 13,-4 0 0-22,-7 16 0 0,2 13 0 14,11 6 0-14,9 3 0 15,0-9 0-15,9-3 0 14,41-5 0-14,3-12 0 16,-5-6 0-16,4-3 0 15,-4 0 0-15,-15 0 0 16,-13 9 0-16,-11 3 0 14,-5 14 0-14,-4 8 0 16,0 4 0-16,0 4 0 21,0 0 0-21,0-8 0 0,0-9 0 17,0-5 0-17,24-18 0 13,17-2 0-13,18 0 0 17,9-40 0-17,9-13 0 13,-7-15 0-12,-9-4 0 14,-11-3 0-15,-19-2 0 15,-18 10 0-15,-13 12 0 15,0 12 0-15,-5 12 0 14,-27 24 0-14,-1 7 0 16,-6 4 0-16,-3 44 0 14,7 22 0-14,9 7 0 18,13 7 0-18,13-4 0 20,0-7 0-20,28-18 0 0,22-22 0 8,23-16 0 15,14-17 0-23,0 0 0 0,1-34 0 15,-1-20 0-15,-12-10 0 15,-16-4 0-15,-25-4 0 16,-12 1 0-16,-13 3 0 14,-9 9 0-14,0 12 0 15,-9 12 0-15,-17 29 0 14,-4 6 0-14,-1 6 0 16,0 48 0-16,1 25 0 15,14 9 0-15,16 2 0 15,0-10 0-15,16-13 0 16,41-20 0-16,12-23 0 15,34-24-108-15,-13 0-679 31,-9-38-1814-31</inkml:trace>
    </iact:actionData>
  </iact:action>
  <iact:action type="add" startTime="67815">
    <iact:property name="dataType"/>
    <iact:actionData xml:id="d78">
      <inkml:trace xmlns:inkml="http://www.w3.org/2003/InkML" xml:id="stk78" contextRef="#ctx0" brushRef="#br0">11017 6199 1594 0,'0'0'638'23,"0"0"-322"-23,0 0 46 0,0 0-50 13,0 0-136-13,0 0-68 17,-129-55-37-17,81 119-29 14,-4 20 13-14,6 17 41 16,9 16-40-16,17 1 5 13,20-4-20-13,0-17-22 17,33-21 4-17,28-25-23 14,20-25-10-14,6-26 10 16,3 0-1-16,-5-43 1 22,-13-11 9-22,-21-5-9 0,-10-5 21 8,-26 5-21 13,-10 16 0-21,-5 10 19 0,0 20-17 16,0 13 17-16,0 0-13 14,0 33 0-14,0 26-4 17,0 9-2-17,0 0 0 14,0-5-1-14,24-16-3 15,9-17 4-15,4-22 0 13,-2-8 0-13,-9 0 4 17,-9-34-3-17,-17-17 0 14,0-8 12-14,0 0-7 16,-35-4-3-16,-8 7-1 22,1 6-1-22,9 20 17 0,1 11-18 8,12 19-14 14,11 0 14-22,9 19-18 0,0 23 18 14,26 2 0-14,31 2 1 16,13-13-9-16,9-21 8 13,4-12-9-12,-2 0 9 14,-11-41-22-15,-9-23 20 15,-22-5 1-15,-10-1 1 16,-18-6 13-16,-11 2-12 16,0 1 12-16,0 6-13 14,0 8 11-14,-11 12-7 16,-5 18 6-16,3 20-9 16,2 9 19-16,7 26-20 15,-3 50 0-15,-1 30 9 21,-1 23-9-21,9 8 0 0,0 8 0 14,0-9 0-14,33-22 0 16,13-26 0-16,-3-27 0 15,14-28 0-15,-9-25 0 16,7-8 0-16,-16-12 0 13,-6-40 0-13,0-10 0 16,-7-19 0-16,-15 1 0 14,-4-5 0-14,-7 14 0 16,0 20 0-16,0 17 0 15,0 23 0-15,-7 11 0 15,3 28 0-15,-1 40 0 23,3 12 0-23,2 8 0 0,0-12 0 8,0-12 0 14,26-26 0-22,14-17 0 0,-1-16 0 14,0-5 0-14,-10-5 0 14,-14-37 0-14,-6-9 0 16,-9-8 0-16,0-9 0 15,-5 1 0-15,-25-3 0 16,8 13 0-16,0 8 0 14,5 18 0-14,8 8 0 17,9 12 0-17,0 11 0 13,0 0 0-13,30 0 0 16,16 5 0-16,9 24 0 15,13 9 0-15,-3 4 0 15,-8 5 0-15,-7-1 0 22,-17 1 0-22,-11-10 0 0,-18-6 0 17,-4-10 0-17,0-9 0 12,0-12 0-12,0 0 0 20,0-4 0-20,-8-34 0 11,8-21 0-11,0-10 0 16,0-11 0-16,8 9 0 14,19 10 0-14,-1 20 0 16,-17 41-221-16,-9 0-354 14,0 27-539-14</inkml:trace>
    </iact:actionData>
  </iact:action>
  <iact:action type="add" startTime="69023">
    <iact:property name="dataType"/>
    <iact:actionData xml:id="d79">
      <inkml:trace xmlns:inkml="http://www.w3.org/2003/InkML" xml:id="stk79" contextRef="#ctx0" brushRef="#br0">11791 7455 178 0,'0'0'2265'0,"0"0"-1485"0,0 0-440 14,0 0-69-14,0 0-113 17,0 0-92-17,0 0-59 13,245-73 24-13,-140 44-31 16,2-1-116-16,-7 3-351 15,-30 10-371-15,-35 9-590 0</inkml:trace>
    </iact:actionData>
  </iact:action>
  <iact:action type="add" startTime="69183">
    <iact:property name="dataType"/>
    <iact:actionData xml:id="d80">
      <inkml:trace xmlns:inkml="http://www.w3.org/2003/InkML" xml:id="stk80" contextRef="#ctx0" brushRef="#br0">11800 7682 1418 0,'0'0'874'12,"0"0"-347"-12,0 0-174 16,0 0-33-16,0 0-122 15,0 0-60-15,0 0-99 15,345 17-39-15,-247-55-169 14,-26 0-727-14</inkml:trace>
    </iact:actionData>
  </iact:action>
  <iact:action type="add" startTime="69585">
    <iact:property name="dataType"/>
    <iact:actionData xml:id="d81">
      <inkml:trace xmlns:inkml="http://www.w3.org/2003/InkML" xml:id="stk81" contextRef="#ctx0" brushRef="#br0">7232 7822 565 0,'0'0'663'1,"0"0"-361"15,0 0 70-16,0 0 110 13,0 0-187-13,0 0-15 16,0 0-25-16,-28-34-31 14,28 30-36-14,0-4-74 16,52-1-54-16,35-8 3 15,36-4-18-15,28-4-26 15,15-5-8-14,-11 5-11 14,-24 8-84-15,-39 5-194 22,-46 7-87-22,-51 5-163 0,-51 0 35 9,-30 20-362-9</inkml:trace>
    </iact:actionData>
  </iact:action>
  <iact:action type="add" startTime="69811">
    <iact:property name="dataType"/>
    <iact:actionData xml:id="d82">
      <inkml:trace xmlns:inkml="http://www.w3.org/2003/InkML" xml:id="stk82" contextRef="#ctx0" brushRef="#br0">7171 8078 722 0,'0'0'922'0,"0"0"-359"8,0 0-184 7,0 0 94-15,0 0-257 14,0 0-7-14,0 0-83 15,376-68-57-15,-206 24-51 16,77-15-18-16,-46 12-322 14,-37 9-954-14</inkml:trace>
    </iact:actionData>
  </iact:action>
  <iact:action type="add" startTime="70607">
    <iact:property name="dataType"/>
    <iact:actionData xml:id="d83">
      <inkml:trace xmlns:inkml="http://www.w3.org/2003/InkML" xml:id="stk83" contextRef="#ctx0" brushRef="#br0">19167 8239 1045 0,'0'0'356'7,"0"0"-36"17,0 0 50-24,0 0-97 0,61-275 17 7,-52 213-54 16,-5 7-98-23,-4 13 10 0,0 9-25 15,0 7-4-15,0 14-11 15,0 3-31-15,0 9 7 16,0-5-33-16,0 5-41 14,0-3 59-14,0 3-34 15,0 0 4-15,0 0 10 14,0 0-19-14,5 12 14 16,8 47-19-16,6 34-17 15,10 42 41-15,-1 33-49 16,5 43 0-16,4 51 0 14,0 45 0-14,5 13 0 16,-11-15 0-16,-3-20 0 15,-2-27 0-15,3-8 0 14,1-3 0-14,-12-6 0 22,-5-1 0-22,-7 15 0 0,-1 9 0 14,10 1 0-14,7 7 0 16,6 4 0-16,14-9 0 15,6-10 0-15,7-9 0 15,-12-45 0-15,-6-39 0 15,-17-26 0-15,-11-8 0 16,2 19 0-16,-11 28 0 13,0 18 0-13,0-1 0 16,0-6 0-16,-7-2 0 14,-6-25 0-14,4 0 0 16,9-17 0-16,0-8 0 22,0-5 0-22,0 5 0 0,0-13 0 16,0 8 0-16,-4 4 0 15,-3 2 0-15,3 6 0 15,4 1 0-15,0 5 0 15,0-5 0-15,20-3 0 16,10-6 0-16,1-4 0 14,8-4 0-14,3-4 0 16,-9-9 0-16,-5-8 0 14,-15-3 0-14,-2-10 0 15,0-9 0-15,-5-3 0 15,3-10 0-15,6-12 0 14,-10-16 0-14,4-13 0 16,-3-18 0-16,-6-3 0 15,0-9 0-15,0 0 0 22,0-38 0-22,-20-30-26 0,-32-71-238 16,2 8-489-16,-3-13-1067 0</inkml:trace>
    </iact:actionData>
  </iact:action>
  <iact:action type="add" startTime="71823">
    <iact:property name="dataType"/>
    <iact:actionData xml:id="d84">
      <inkml:trace xmlns:inkml="http://www.w3.org/2003/InkML" xml:id="stk84" contextRef="#ctx0" brushRef="#br0">19989 6941 1940 0,'0'0'797'0,"0"0"-444"9,0 0 119 13,0 0-240-22,0 0-119 0,0 0-61 15,0 0-7-15,0 59-16 15,0 56 4-15,0 11-3 16,0-6-30-16,17-14 0 13,-1-21 0-13,-1-26-3 17,-2-26-72-17,-6-28-141 13,-7-5-57-13,0-55-110 16,-11-30-246-16,-16-24 253 14,-12-20 83-14,8-7 160 17,-4-4 133-17,9 19 17 14,4 27 220-14,18 35 122 15,4 34 17-15,0 25-117 22,33 3-65-22,21 49-4 0,8 10-43 14,8 15-37-14,0 4-37 17,-7-1-29-17,-13-4-37 13,-13-5 31-13,-15-5-37 18,-13-13-1-18,-9 1 13 15,-18-1-12-15,-38-1 11 14,-10-6-12-14,-8 0 6 16,2-8 9-16,10-9-15 14,19-11 1-14,12-10 3 16,20-3 8-16,11-1-12 14,0-4 0-14,46 0 1 15,24 0 20-15,26 0-21 15,33-30 2-15,11-11-2 16,9-15-8-16,-18-3-20 21,-29-5 2-21,-27-3 26 0,-32 2-1 14,-29 6 2-14,-14 10 19 16,0 11 9-16,-31 6-17 15,-13 11 22-15,5 17-28 15,2 4 3-15,8 7 16 14,12 45-24-14,6 16-1 16,11 8 24-16,0 6-22 15,50-12 13-15,18-5-15 15,22-23-5-15,19-25 4 22,18-17 1-22,-1-3 0 0,-1-49-2 8,-22-7 13 15,-25-12-11-23,-21-4 0 0,-24 3 0 15,-18 0 29-15,-15 9-17 15,0 13 9-15,-4 12 18 16,-27 21-38-16,-15 17 20 13,-6 0-21-13,-3 17 0 17,-2 28-3-17,12 11 3 14,5 5 0-14,23-12-2 15,17-5 7-15,0-14-16 14,0-20 1-14,30-10 5 16,14 0-1-16,-7-1 12 21,5-31-4-21,-7 2 10 0,-13 9 0 9,-7 4-12 12,-11 12 0-21,1 5 0 0,-5 0 0 16,4 49 0-16,7 21 0 16,-5 22 0-16,1 25 0 16,-3 15 0-16,1 3 0 14,-1 0 0-14,-4-12 0 15,0-20 0-15,0-24 0 13,-4-19 0-13,-25-26 0 16,-3-21 0-16,-6-13 0 15,1-4 0-15,4-43 0 17,5-25 0-17,19-20 0 13,9-23 0-13,0-26 0 16,37-16 0-16,25-3 0 22,-1 8 0-22,0 23-15 0,-11 31 15 15,-15 35 0-15,-13 21 7 16,-11 21 1-16,-11 12-8 13,0 4 0-13,0 5 0 16,0 0 0-16,0 0 0 14,-6 0 0-14,-10 9 0 16,-6 17 0-16,9 7 0 15,2 8 0-15,11-3 0 16,0 0-3-16,35-9 6 14,16 1-3-14,10-13 0 15,0-2 0-15,-4-7 0 22,-7 7 0-21,-15-6 0-1,-9 3-14 9,-19-1 22 11,-3 12-8-20,-4-2 6 0,0 4-6 16,0 4 0-16,0-3 0 14,0-9 0-14,5-7 0 16,27-10 0-16,16 0 0 15,14-6 0-15,8-32 0 15,6-13 0-15,-10-8 0 15,-5-8 0-15,-20-3 0 16,-12 6 0-16,-16 5 0 13,-13 12 0-13,0 10 0 16,0 24 0-16,-18 13 0 14,-14 0 0-14,-10 38 0 16,7 26 0-16,4 3 0 22,16 1 0-22,15-5 0 0,0-12 0 17,55-13 0-17,13-22 0 14,17-16 0-14,4 0 0 15,-3-16 0-15,-8-28 0 15,-10-9 0-15,-20-4 0 16,-22 0 0-16,-10-7 0 14,-12 5 0-14,-4 0 0 16,0 8 0-16,-15 17 0 14,-20 17 0-14,-9 17 0 16,0 5 0-16,5 41 0 14,8 18 0-14,12 3 0 16,19 6 0-16,0-8 0 21,39-12 0-21,40-9 0 0,80-25-17 9,-10-9-506 29,-3-10-960-38</inkml:trace>
    </iact:actionData>
  </iact:action>
  <iact:action type="add" startTime="73665">
    <iact:property name="dataType"/>
    <iact:actionData xml:id="d85">
      <inkml:trace xmlns:inkml="http://www.w3.org/2003/InkML" xml:id="stk85" contextRef="#ctx0" brushRef="#br0">24353 8163 1187 0,'0'0'534'13,"0"0"-57"-13,0 0 47 16,-57-244-142-16,38 189-43 13,-1 22-62-13,9 12-94 16,-6 21-43-16,-1 0-87 22,-2 68-53-22,-4 75 0 0,24 91 0 9,0 88 0 12,44 50 0-21,30 14 0 0,14-2 0 10,-5-17 0 11,2 5 0-21,3 10 0 0,-18 11 0 15,-9 7 0-15,-26-4 0 14,-20-4 0-14,-15-28 0 16,0-20 0-16,-20-32 0 14,-2-62 0-14,-4-61 0 17,18-54 0-17,3-22 0 14,5 15 0-14,0 7 0 16,0 9 0-16,0-22 0 13,0-9 0-13,5-21 0 16,-1-3 0-16,0-12 0 23,7 2 0-23,-4 1 0 0,-3 1 0 13,0-4 0-13,1-4 0 16,-1-5 0-16,1-9 0 16,-1 0 0-16,-4 0 0 13,0-8 0-13,0-9 0 17,0-4 0-17,4-17 0 15,-4-8 0-15,5-9 0 16,-1-4 0-16,0 0 0 14,7 0 0-14,5-25 0 16,-3-13 0-16,-13-77-27 14,0 23-540-14,0-22-1102 0</inkml:trace>
    </iact:actionData>
  </iact:action>
  <iact:action type="add" startTime="74601">
    <iact:property name="dataType"/>
    <iact:actionData xml:id="d86">
      <inkml:trace xmlns:inkml="http://www.w3.org/2003/InkML" xml:id="stk86" contextRef="#ctx0" brushRef="#br0">25815 6865 1564 0,'0'0'617'0,"0"0"-348"0,0 0 192 16,0 0-209-16,0 0-67 15,0 0-48-15,0 0-58 15,-319 47 53-15,232 54-40 14,6 9-25-14,29 6-16 16,23-2-33-16,29-12 11 14,20-14-29-14,61-20-11 16,21-26 1-16,21-25 10 15,8-17-1-15,-17-9-14 16,-16-37 3-16,-33-5 11 22,-32 1 1-22,-17-2 0 0,-16 10 28 13,0 15-16-13,-18 13 17 16,-17 14-3-16,0 0-25 14,-4 38 6-14,8 16-7 16,9 10-5-16,18 0 4 15,4-5 1-15,26-18-12 15,35-15 12-15,9-22-21 15,5-4 15-15,-12-21-21 16,-24-26 18-16,-17-12 9 13,-22 0 2-13,0 0 16 17,-54 4 0-17,-8 13-12 22,-3 10 9-22,4 21-15 0,12 11-8 15,15 0-2-15,16 26 10 15,18 13 0-15,0 11 0 16,33-12 1-16,39-13-7 14,28-12 0-14,16-13-33 15,7 0 33-15,-1-35-30 14,-13-15 15-14,-26-9 19 17,-15 0 2-17,-22-7 9 14,-18-2-9-14,-6 3 0 15,-13-14 7-15,-9 4-5 15,0-6 28-15,0 5 7 15,0 8 4-15,-9 18 5 23,-8 12-7-23,8 17-5 0,0 16-34 15,-2 5 0-15,3 38 0 14,-3 47 0-14,-7 29 0 16,10 30 0-16,3 15 0 14,5 2 0-14,5-9 0 16,40-22 0-16,28-16 0 15,10-25 0-15,13-34 0 15,-2-29 0-15,-2-26 0 14,-18 0 0-14,-13-55 0 16,-19-13 0-16,-18-17 0 15,-11-3 0-15,-13-1 0 15,0 13 0-15,0 12 0 22,-18 16 0-22,-12 31 0 0,6 17 0 15,-3 6 0-15,3 53 0 16,9 14 0-16,13 10 0 14,2 2 0-14,0-9 0 16,35-17 0-16,13-16 0 14,4-27 0-14,-4-16 0 16,-6 0 0-16,-7-24 0 14,-15-28 0-14,-5-10 0 16,-11-11 0-16,1 2 0 16,-5-2 0-16,0 13 0 14,0 11 0-14,0 19 0 15,0 11 0-15,17 19 0 22,5 0 0-22,17 28 0 0,5 19 0 9,4 12 0 12,9 0 0-21,-9-4 0 0,-6-13 0 14,-12-8 0-14,-19-18 0 16,-11-7 0-16,0-9 0 14,0 0 0-14,-17-30 0 16,-7-20 0-16,8-14 0 14,16-12 0-14,0-4 0 16,57-9 0-16,37 7 0 15,85-11-87-15,-17 25-676 15,-13 21-939-15</inkml:trace>
    </iact:actionData>
  </iact:action>
  <iact:action type="add" startTime="75715">
    <iact:property name="dataType"/>
    <iact:actionData xml:id="d87">
      <inkml:trace xmlns:inkml="http://www.w3.org/2003/InkML" xml:id="stk87" contextRef="#ctx0" brushRef="#br0">29336 7173 1980 0,'0'0'938'13,"0"0"-576"-13,0 0-29 16,0 0-150-16,0 0-183 13,0 0-341-13,0 0-1213 0</inkml:trace>
    </iact:actionData>
  </iact:action>
  <iact:action type="add" startTime="77731">
    <iact:property name="dataType"/>
    <iact:actionData xml:id="d88">
      <inkml:trace xmlns:inkml="http://www.w3.org/2003/InkML" xml:id="stk88" contextRef="#ctx0" brushRef="#br0">7252 8021 1916 0,'0'0'579'8,"0"0"-236"8,0 0-7-16,0 0-126 14,0 0-107-14,0 0-50 16,98-34 34-16,-32 22-48 22,8 1-20-22,-9-4-19 0,-3 3-9 16,-23 3-145-16,-26 4-104 15,-13 5-110-15,-4 0-158 15,-49 0-124-15,-17 22-36 15,0 5 297-15,-2-12 386 16,11 0 3-16,15-7 379 13,9-8 126-13,6 3-142 16,14-3 9-16,2 0-12 14,8 3-54-14,3 2-111 16,-1 14-66-16,-1 4-44 14,-1 10-25-14,7 5 0 17,0 12-41-17,0-12-4 13,0-5-10-13,0-7 2 17,0-14-7-17,0-7 3 21,0-5 6-21,0 0 20 0,0 0 5 13,13 0 29-13,14 0-7 17,16-9-55-17,12 1 22 14,11-3-23-14,6 11 1 16,0 0-9-16,-7 0 8 13,-8 31 0-13,-13 12 0 18,-9 8-25-18,-26 8 24 13,-9 5-14-13,-14-5 15 16,-51 0 26-16,-16-4-8 14,-15-13 46-14,-2-10 22 16,8-14-52-16,16-4 19 22,12-14-53-22,32 0 15 1,30-18-32 14,0-23-61-15,0-11-642 0</inkml:trace>
    </iact:actionData>
  </iact:action>
  <iact:action type="add" startTime="78318">
    <iact:property name="dataType"/>
    <iact:actionData xml:id="d89">
      <inkml:trace xmlns:inkml="http://www.w3.org/2003/InkML" xml:id="stk89" contextRef="#ctx0" brushRef="#br0">8329 8771 2191 0,'0'0'1011'15,"0"0"-534"-15,0 0-298 14,0 0-55-14,0 0-124 16,0 0-162-16,0 0-675 0</inkml:trace>
    </iact:actionData>
  </iact:action>
  <iact:action type="add" startTime="89378">
    <iact:property name="dataType"/>
    <iact:actionData xml:id="d90">
      <inkml:trace xmlns:inkml="http://www.w3.org/2003/InkML" xml:id="stk90" contextRef="#ctx0" brushRef="#br0">7453 9625 1279 0,'0'0'734'15,"0"0"-365"-15,0 0-23 16,0 0-44-16,0 0-77 14,0 0-64-14,0-188 27 16,0 184-28-16,0 4-56 14,0 0 5-14,0 0-43 16,0 0-30-16,-13 21-19 22,-7 33-17-22,-4 25 0 0,-9 14 0 14,0 13 0-14,1-9 0 17,3-12 0-17,12-23 0 12,1-19 0-12,12-18 0 17,4-17 0-17,0-8 0 13,0 0 0-13,0 0 0 16,0 0 0-16,0 0 0 16,24 0 0-16,7-3 0 15,21-6 0-15,9 1 0 16,16 4 0-16,-3 4-3 14,3 0-29-14,-12 0-7 16,-12 0-34-16,-12 0-34 14,-12 4-35-14,-8 4-89 16,-14-4-87-16,2-4-64 21,-5 0 48-21,0 0 37 0,3-33 67 15,-7-14 132-15,0-3 98 15,0-9 57-15,0-2 145 15,0 11 111-15,0 2 12 15,0 16 9-15,0 6-22 14,0 14-58-14,0 12-32 16,-7 0-86-16,-1 0-91 23,3 38-1-23,-1 24-32 0,-5 20 18 8,6 15-30 13,-1 9 0-21,6-6 0 0,0-6 0 16,0-18 0-15,0-8 0 12,0-7-45-13,0-20-482 10,0-20-767-10</inkml:trace>
    </iact:actionData>
  </iact:action>
  <iact:action type="add" startTime="93169">
    <iact:property name="dataType"/>
    <iact:actionData xml:id="d91">
      <inkml:trace xmlns:inkml="http://www.w3.org/2003/InkML" xml:id="stk91" contextRef="#ctx0" brushRef="#br0">7708 11553 159 0,'0'0'1454'24,"0"0"-914"-24,0 0-210 0,0 0 29 14,0 0-110-14,0 0-28 16,0 0-34-16,-52-144-24 15,52 144-61-15,-7 0-52 15,5 0 3-15,-6 29-52 13,-3 27-1-13,-5 15 22 16,-1 17-21-16,-1 6 12 15,-12-6-13-15,6-3-1 18,8-17-1-18,-1-15 2 19,13-22 0-19,-1-7 5 0,5-18-4 14,0-6 0-14,0 0-1 16,0 0 0-16,13 0 15 14,20-12-10-14,17-10-4 17,1 3 6-17,-1 4-7 13,2 10 0-13,-4 5-1 17,-6 0-29-17,-5 5 28 16,-2 19-37-16,-9-1 9 13,-2-2-12-13,-6 2-24 17,-5-13 14-17,-11-2-5 13,-2-5 43-13,0-3 14 17,0 0 30-17,0-11 24 21,0-16 0-21,0-21-13 1,0-1 10 12,0-4-23-13,0 3-2 16,0 12 31-16,-2 8-29 15,-2 13 29-15,-1 12-16 15,5 1-15-15,-4 4-26 14,4 0 0-14,-9 4 0 17,9 34 0-17,-4 14 0 13,4 13 0-13,0 11 0 17,0 0 0-17,0 3 0 14,0-4 0-14,0 0 0 16,0-12 0-16,0-8 0 22,0-13-42-22,0 1-152 0,0-14-517 7,0-12-733-7</inkml:trace>
    </iact:actionData>
  </iact:action>
  <iact:action type="add" startTime="96164">
    <iact:property name="dataType"/>
    <iact:actionData xml:id="d92">
      <inkml:trace xmlns:inkml="http://www.w3.org/2003/InkML" xml:id="stk92" contextRef="#ctx0" brushRef="#br0">7354 13846 1360 0,'0'0'839'8,"0"0"-489"8,0 0 121-16,0 0-148 15,0 0-112-15,0 0-59 21,0 0-40-21,-56-144-19 0,51 144-24 16,-1 0-30-16,1 0-1 15,1 11-17-15,0 24-14 15,-5 13 4-15,4 19-11 14,-3 0 0-14,-1 5 0 16,2-8 0-16,3-6 0 14,-3-16 0-14,3-11 0 17,4-15 0-17,0-7 0 13,0-9 0-13,0 0 0 17,0 0 0-17,0 0 0 21,0 0 0-21,4 0 0 0,27 0 0 9,15 0 0 12,20-4 0-21,12-1 0 0,-1 1-9 17,4-1-27-17,-16 5-33 14,-12 0-41-14,-14 0-67 16,-22 0-58-16,-8 0-21 13,-9 0-32-13,0 0-41 16,0 0 25-16,-22-12 36 14,3-5 77-14,-1-13 149 17,7-8 42-17,4 0 109 13,9-4 126-13,0 4 56 16,0 0 29-16,0 9-31 15,0-1-48-15,0 9 30 15,0 4-67-15,0 5-48 23,0 7-27-23,0 5-60 0,0 0-69 13,0 0 0-13,0 27 0 17,0 26 0-17,0 16 0 13,0 11 0-13,0 8 0 16,0 0 0-16,0 2 0 14,0-1 0-14,0-5 0 16,0-7 0-16,0-10 0 14,0-10 0-14,0-11 0 17,0-12 0-17,0-12 0 14,4-10-183-14,1-8-363 15,-1-4-482-15</inkml:trace>
    </iact:actionData>
  </iact:action>
  <iact:action type="add" startTime="98275">
    <iact:property name="dataType"/>
    <iact:actionData xml:id="d93">
      <inkml:trace xmlns:inkml="http://www.w3.org/2003/InkML" xml:id="stk93" contextRef="#ctx0" brushRef="#br0">7481 16126 1378 0,'0'0'397'7,"0"0"-14"8,0 0 81-15,0 0-192 15,0 0-57-15,0 0-89 23,0 0 21-23,13-138-30 0,27 109-27 16,10 0-9-16,9-1-47 14,2 9-14-14,0 4 4 15,-6 12-24-15,-14 5 8 15,-3 0-8-15,-23 9-23 16,-11 25 17-16,-4 13-22 14,-4 3-11-14,-49 14 6 16,-8-7 0-16,-4-1 22 14,-1-18 11-14,14-1 0 16,19-16 5-16,18-13-4 22,15-8 18-22,0 0 41 0,0 0 1 7,39 0-22 16,22 0-19-23,16-6-19 0,3 4 23 13,4 2-24-13,-4 0 0 16,-10 0-2-16,-13 21-5 14,-9 17-1-14,-15 9-10 16,-20 8 0-16,-13-1 12 14,0 6 6-14,-24-6 0 16,-26 1 1-16,-27-4 6 14,-8-8-7-14,-13-10 12 17,-1-7 12-17,10-18 38 15,12-8-4-15,27 0 16 14,11 0-8-14,28 0-28 16,6 0-38-16,5 0 0 15,0-4 0-15,0 4 0 16,0 0 0-16,27 0 0 22,38 0-63-22,-4 4-309 0,-8 5-691 0</inkml:trace>
    </iact:actionData>
  </iact:action>
  <iact:action type="add" startTime="100925">
    <iact:property name="dataType"/>
    <iact:actionData xml:id="d94">
      <inkml:trace xmlns:inkml="http://www.w3.org/2003/InkML" xml:id="stk94" contextRef="#ctx0" brushRef="#br0">22312 8293 580 0,'0'0'1101'16,"0"0"-702"-16,0 0-55 13,0 0 13-13,0 0-164 17,0 0-18-17,0 0-58 14,20-69-29-14,-1 54-22 16,12-2-24-16,10-4 14 22,3-2-25-22,9 2-23 0,-1 1 37 16,-4 2-32-16,-6 7 11 13,-10 5-6-13,-10 6-17 16,-2 0-1-16,-3 0-1 14,-14 23-18-14,-3 15 13 17,0 13 6-17,-13 5-6 13,-31 10 5-13,-13-3-19 17,0-3 19-17,0-6 1 15,14-16-3-15,12-12 2 15,11-13 2-15,16-9 13 14,4-4 30-14,0 0 14 16,0 0 43-16,9 0-37 14,19-17-58-14,16 0 16 16,0 0-22-16,6 8-2 21,-4 6-4-21,2 3 6 0,-4 0-1 15,-7 12-17-15,-2 22-18 16,-16 13 27-16,-3 3-33 15,-12 6 16-15,-4 0 14 15,0-9 7-15,-35-1 4 13,-11-14 1-13,-4-2 0 16,-11-7 4-15,-1-8 17 13,1-9 0-14,2-6-3 15,7 0 3-15,6 0-1 15,15 0-20-15,7-6 6 15,9-5 18-14,11 7-23 20,4-3 0-21,0 7-1 0,0 0-105 9,0 13-248 7,4 11-657-16</inkml:trace>
    </iact:actionData>
  </iact:action>
  <iact:action type="add" startTime="103193">
    <iact:property name="dataType"/>
    <iact:actionData xml:id="d95">
      <inkml:trace xmlns:inkml="http://www.w3.org/2003/InkML" xml:id="stk95" contextRef="#ctx0" brushRef="#br0">21777 10857 1196 0,'0'0'1088'13,"0"0"-701"-13,0 0 67 17,0 0-148-17,0 0-143 14,0 0-106-14,0 0-4 15,-35-17 19-14,35 55-5 12,0 9 8-13,0 12-28 16,0 8-26-16,10 6 19 22,1 2-25-22,-6 1-4 0,4 3 1 8,-5-12-11 14,0-11 12-22,1-10-13 0,-1-16-11 16,0-9 5-16,1-13 12 14,-1-4-4-14,-4 1-2 16,7-5-88-16,-3 0-128 14,-4 0-426-14,0-9-983 0</inkml:trace>
    </iact:actionData>
  </iact:action>
  <iact:action type="add" startTime="103862">
    <iact:property name="dataType"/>
    <iact:actionData xml:id="d96">
      <inkml:trace xmlns:inkml="http://www.w3.org/2003/InkML" xml:id="stk96" contextRef="#ctx0" brushRef="#br0">21954 13626 485 0,'0'0'1348'12,"0"0"-786"-12,0 0-91 17,0 0-164-17,0 0-87 15,0 0-69-15,0 0-34 23,-38-74-30-23,21 74-25 0,-14 21-37 14,-4 22 11-14,-4 7 26 16,8 15-22-16,5 0-2 14,13 3-17-14,13 7-11 16,0-16 4-16,13-9-13 13,31-3-1-13,8-18 11 17,14-16-11-17,6-13 0 13,0 0 0-13,9-16 0 17,-11-27 15-17,-4-12-15 22,-14-4 2-22,-6-10 9 0,-16 1-11 8,-16-1 0 13,-10-2 0-21,-4 10 0 0,0-5 0 9,-33 11 0 12,-19 17 0-21,-3 12 0 0,-17 23 0 17,-7 3 0-17,-43 46 0 14,17 17-50-14,15-3-852 0</inkml:trace>
    </iact:actionData>
  </iact:action>
  <iact:action type="add" startTime="107854">
    <iact:property name="dataType"/>
    <iact:actionData xml:id="d97">
      <inkml:trace xmlns:inkml="http://www.w3.org/2003/InkML" xml:id="stk97" contextRef="#ctx0" brushRef="#br0">14805 15325 1847 0,'0'0'577'7,"0"0"-321"9,0 0 5-16,0 0-117 16,0 0-36-16,0 0-2 14,-46 249 39-14,57-169-65 15,24 1-28-15,0-9-8 15,17-17-38-15,5-5-6 16,9-15-113-16,19-19-159 16,-15-3-511-16,-18-13-571 0</inkml:trace>
    </iact:actionData>
  </iact:action>
  <iact:action type="add" startTime="108066">
    <iact:property name="dataType"/>
    <iact:actionData xml:id="d98">
      <inkml:trace xmlns:inkml="http://www.w3.org/2003/InkML" xml:id="stk98" contextRef="#ctx0" brushRef="#br0">15476 15380 1463 0,'0'0'709'14,"0"0"-390"-14,0 0 10 15,0 0-123-15,0 0-140 16,0 0-35-16,0 0 20 14,-57 15 5-14,31-6-19 16,-5-3-20-16,0-6 22 22,7 0 8-22,0 0 24 0,7-29 10 13,13 2-6-13,4-17 1 17,0 6-43-17,0 5-27 15,10 7 29-15,19 9-25 15,1 13 1-15,-3 4 11 15,8 0-21-15,2 30 17 15,-4 16-18-15,4 11 1 16,-11 11 9-16,-11 4-10 14,-10-1 0-14,-5 2 0 16,0 2-31-16,-18-15 30 14,-15-6-8-14,-2-7 9 16,-6-13-5-16,10-13 11 14,5-12-6-14,13-9 8 21,4 0-7-21,3 0 26 0,6-9-12 16,0-17-7-16,6-3 20 14,31-4-28-14,20-6 0 17,4 1 0-17,14-5-11 14,-1 2 3-14,-8-1-13 15,-12 4 3-15,-17 0 17 14,-8 8 1-14,-14 4 0 17,-15-1 12-17,0 16-11 14,0 3 25-14,0 8-26 16,0 0 2-16,-15 0 5 21,-5 0-7-21,11 29 0 0,5 6 0 16,4 3 5-16,0 0-14 14,4-5 9-14,40 1-18 16,2-9 10-15,6-4-2 13,-1-4-2-14,-5 4-3 16,-16-4-17-16,-12 0 22 13,-10 0-7-13,-8 4 16 17,0 0 1-17,0-4 1 14,-26 4 11-14,6-17 0 16,10 1-6-16,5-5 16 14,5 0-7-14,0-5-15 15,0-24 12-15,20-13-12 15,26 0-6-15,8-1-12 16,8 5-30-16,-1 5 9 21,-11 12-5-21,-8 12 22 0,-27 9 13 16,-4 0-5-16,-11 4 14 14,0 38 30-13,0 4-12 14,0 1 1-15,4 0-19 15,9-13 0-15,9-9-1 16,4-13 2-16,9-12 21 13,5 0 6-13,3-4-11 17,-3-29 19-17,-14-10-3 14,-17-4-5-14,-5-7 44 16,-4 3-28-16,0 4-16 14,-13 9-10-14,-13 16-18 16,-5 19-15-16,-4 3-47 22,-15 47-163-22,8 16-266 0,18-4-642 0</inkml:trace>
    </iact:actionData>
  </iact:action>
  <iact:action type="add" startTime="109048">
    <iact:property name="dataType"/>
    <iact:actionData xml:id="d99">
      <inkml:trace xmlns:inkml="http://www.w3.org/2003/InkML" xml:id="stk99" contextRef="#ctx0" brushRef="#br0">17110 15807 1523 0,'0'0'860'22,"0"0"-504"-22,0 0-34 0,0 0-127 9,0 0-129 13,0 0-47-22,0 0-19 0,114-236 22 16,-114 168-21-16,0-4 15 13,0-14-14-12,0 9 4 14,-6-7 4-15,-16 11-10 14,9 23 0-14,2 12 76 16,-2 29 47-16,4 9-30 14,4 26-75-14,1 37 2 17,-2 26 7-17,6 14-18 13,0 6-8-13,0 2 3 16,28-17-3-16,16-11-1 14,10-19 0-14,12-26-7 16,13-20-20-16,-3-18-20 23,9 0-22-23,-13-35 23 0,-6-12 17 8,-14-7 26 15,-17 3 3-23,-15 9 1 0,-13 4 50 14,-7 17 25-14,0 4 2 15,0 13 18-15,-14 4-52 15,-16 0-23-15,-3 21-9 15,5 21-11-15,-5 1 0 16,15 2-1-16,3-2 0 13,11-10-8-13,4-15 7 17,0-10-8-17,0-8-14 13,26 0 23-13,-2 0 9 16,7-26-9-16,-10-15 0 15,3 3 12-15,3 8-10 16,-16 9 10-16,4 4 0 23,-6 17-6-23,-1 0 3 0,10 4-9 13,-5 30 1-13,9 8-1 17,8 1-4-17,1-10 2 13,13-12-41-13,-3-12-68 15,5-9-15-15,0-9-12 14,-15-29 25-14,-1-25 44 16,-19-4 37-16,-6-7 32 17,-5-5 14-17,0-3 34 13,0 12 27-13,0 5 27 16,-16 18 21-16,8 21 6 14,-6 26-29-14,6 0-44 16,8 47-40-16,0 38-1 23,0 14 21-23,0 8-35 0,8 6-1 13,19-24 0-13,-1-9 4 17,-6-29-11-17,-5-18 5 13,-9-24-1-13,-1-9 3 17,-5 0 0-17,0-26 7 14,0-24-2-14,0-6-5 15,0 2 0-15,0 3 8 14,0 13-7-14,11 13 4 16,-3 17-5-16,8 8-8 14,12 0 7-14,5 0-7 17,17 17 8-17,3-1 0 14,8-3-11-14,0-9-11 17,-6-4-17-17,-12 0 1 21,-10 0 25-21,-13-12-4 0,-11-14 17 15,-9 0 2-15,0 1-2 15,0-4 24-15,-5 12-17 16,-12 8 19-16,-9 9-7 14,-1 0-17-14,1 17-2 16,4 30 0-16,13 3 0 14,9 6 0-14,0-2 0 16,27-16-6-16,23-16-9 13,22-10-50-13,11-12 2 16,0 0-66-16,7-21-10 15,-12-22 62-15,-12 2 16 16,-16-1 35-16,-13 4 25 22,-17 3 2-22,-11 14 41 0,-9 4 43 16,0 6 46-16,0 11 10 13,-9 0-68-13,-24 8-34 16,-6 22-19-15,4 23-19 14,0-1 6-15,15 2-7 15,14-3-6-15,6-13 0 14,0-13 6-14,13-11-45 16,26-14 6-16,1 0 14 14,3-30 25-14,-1-22 0 16,-14-10 0-16,-8-6 29 13,-16-8-8-13,-4-6 6 16,0-3 9-16,0 0-21 15,-19 9 27-15,-14 13-8 23,4 20-8-23,8 22 40 0,5 21-66 15,5 0 0-15,11 59 0 14,0 21 0-14,11 10 0 16,31 7 0-16,19-6-38 13,11-6-32-13,7 3-220 18,-18-25-473-18,-24-16-846 0</inkml:trace>
    </iact:actionData>
  </iact:action>
  <iact:action type="add" startTime="110985">
    <iact:property name="dataType"/>
    <iact:actionData xml:id="d100">
      <inkml:trace xmlns:inkml="http://www.w3.org/2003/InkML" xml:id="stk100" contextRef="#ctx0" brushRef="#br0">15334 16431 1547 0,'0'0'746'15,"0"0"-233"-15,0 0-38 22,0 0-198-22,0 0-162 0,0 0-61 17,0 0 47-17,-3 92-14 8,30-11-60 14,3 8-9-22,1-5 8 0,-1-7-25 14,-3-18-1-14,1-13 0 15,-6-16 6-15,-11-14-7 15,4-16 1-15,-6 0 0 16,6-16 15-16,1-36-6 14,1-28 6-14,1-8-6 17,8-6-7-17,-4 1-2 14,-1 18-14-14,1 23-64 15,-4 36-61-15,-1 16-313 14,-1 46-187-14,-1 14-151 0</inkml:trace>
    </iact:actionData>
  </iact:action>
  <iact:action type="add" startTime="111301">
    <iact:property name="dataType"/>
    <iact:actionData xml:id="d101">
      <inkml:trace xmlns:inkml="http://www.w3.org/2003/InkML" xml:id="stk101" contextRef="#ctx0" brushRef="#br0">15917 17054 1446 0,'0'0'731'0,"0"0"-374"16,0 0-65-16,0 0-130 13,0 0-98-13,0 0-34 17,0 0 4-17,195-243-2 13,-191 204 14-13,-4 15 25 16,0 7-28-16,0 8-16 14,-28 9-12-14,-1 0-14 16,5 9 0-16,-2 37-1 22,6 8-15-22,14 7 14 0,6-16-3 9,0-2 3 12,6-7 1-21,31-25 0 0,12-5 19 13,3-6-5-13,-2-9-8 17,9-29 22-17,-13-11-10 14,-9-5 27-14,-4 2 5 17,-9 11 1-17,-11 11 7 16,3 1-20-16,-12 20-8 14,-4 0 7-14,4 9-35 15,1 0 10-15,12 26-11 15,-2 16 1-15,9 5 7 17,14-3-9-17,8-12-6 13,-3-6-5-13,14-19-23 16,0-7 7-16,-5 0 9 22,3-27 18-22,-20-26-3 0,-4-6 10 14,-16-8-7-14,-4-10 9 16,-11 1 2-16,0-4 8 14,0 4-2-14,-7 9 1 16,-6 22 13-16,2 26 14 14,-2 19 14-14,4 0-20 16,1 64-38-16,1 20 21 14,7 14 2-14,0 16-12 15,0-5 7-15,28-12-19 23,1-17-1-23,-5-22 0 0,2-26-27 8,-15-16 21 14,-4-5 5-22,-7-11 2 0,0-11 9 16,0-27-9-16,0-8-1 14,0-9 1-14,-11 5-22 15,8 3 21-15,3 21 1 15,0 14-3-15,0 12-4 16,18 0 7-16,17 0 0 14,4 8-2-14,9 13 2 16,5 0 0-16,-3-9 0 14,-6 2-36-14,-9-5-6 16,-16-9-15-16,-8 0 10 14,-6 0 20-14,-5-9-24 16,0-12-16-16,0 4 31 21,0-4 25-21,-16 7 11 1,8 11 30 15,1 3 17-16,-4 0-4 14,5 0-43-14,1 8 10 17,5 22-10-17,0-1 0 13,0 1 6-13,0-13-6 16,22-5 0-16,0-12-1 14,4 0 2-14,3 0 8 17,-5-21-9-17,-7-17 1 14,-12 0 8-14,-5 0-8 14,0-9 5-14,-5 18 5 14,-21-1-5-14,-5 13 10 17,-4 17-13-17,-2 0 6 14,9 14 5-14,4 31-7 16,11 19 13-16,13-5 13 22,0 5-24-22,4-5 13 0,42-15-22 15,15-12-16-15,16-15-12 15,10-17-76-15,14 0-115 14,-3-2-115-14,29-63-286 16,-29 7-75-16,-15 2-230 0</inkml:trace>
    </iact:actionData>
  </iact:action>
  <iact:action type="add" startTime="112331">
    <iact:property name="dataType"/>
    <iact:actionData xml:id="d102">
      <inkml:trace xmlns:inkml="http://www.w3.org/2003/InkML" xml:id="stk102" contextRef="#ctx0" brushRef="#br0">18100 16663 485 0,'0'0'1053'0,"0"0"-364"14,0 0-53-14,0 0-294 21,0 0-113-20,0 0-50-1,0 0-38 8,-150 85-60 14,113-26-30-22,4 8-29 0,-2-11-2 16,17-6-20-16,-1-12-99 14,12-13-114-14,-2-14-142 16,-4-11-284-16,4 0-64 0</inkml:trace>
    </iact:actionData>
  </iact:action>
  <iact:action type="add" startTime="112504">
    <iact:property name="dataType"/>
    <iact:actionData xml:id="d103">
      <inkml:trace xmlns:inkml="http://www.w3.org/2003/InkML" xml:id="stk103" contextRef="#ctx0" brushRef="#br0">17736 16734 825 0,'0'0'854'20,"0"0"-202"-20,0 0-141 0,0 0-250 8,0 0-73 7,0 0 14-15,0 0-96 16,65 132-47-16,-15-94-59 22,5-5-24-22,41-22-159 0,-22-8-201 8,-8-3-566-8</inkml:trace>
    </iact:actionData>
  </iact:action>
  <iact:action type="add" startTime="112706">
    <iact:property name="dataType"/>
    <iact:actionData xml:id="d104">
      <inkml:trace xmlns:inkml="http://www.w3.org/2003/InkML" xml:id="stk104" contextRef="#ctx0" brushRef="#br0">18326 16270 1866 0,'0'0'906'0,"0"0"-537"15,0 0-125-15,0 0-5 13,0 0-109-13,0 0-55 17,218 296-33-17,-163-199-22 22,-9 0-5-22,-16-3-15 0,-17-18-25 14,-13-1-13-14,0-18-74 16,-4-9-13-16,-40-11-28 13,-2-21-124-13,9-11-526 0</inkml:trace>
    </iact:actionData>
  </iact:action>
  <iact:action type="add" startTime="112938">
    <iact:property name="dataType"/>
    <iact:actionData xml:id="d105">
      <inkml:trace xmlns:inkml="http://www.w3.org/2003/InkML" xml:id="stk105" contextRef="#ctx0" brushRef="#br0">19213 17109 1809 0,'0'0'899'15,"0"0"-551"-14,0 0-159 14,0 0-189-15,0 0-249 15,0 0-1073-15</inkml:trace>
    </iact:actionData>
  </iact:action>
  <iact:action type="add" startTime="118027">
    <iact:property name="dataType"/>
    <iact:actionData xml:id="d106">
      <inkml:trace xmlns:inkml="http://www.w3.org/2003/InkML" xml:id="stk106" contextRef="#ctx0" brushRef="#br0">11804 7776 120 0,'0'0'1406'7,"0"0"-838"7,0 0-295-14,0 0 32 16,0 0-122-16,0 0-87 15,0-26 46-15,0 31-18 16,0 7-47-16,0-3 5 21,0-1-12-21,0-8-16 0,0 0 3 14,0 0-4-14,0 0 4 17,-17 0 27-17,-7-17-60 13,-3-4 1-13,-21 0 5 17,-9 4 3-17,-4 5-7 16,-13 12-15-16,-5 0-10 15,1 0 16-15,-1 38-7 15,7 16 11-15,11 13-6 13,17 18-1-13,5 4 11 17,25 0-17-17,14 2-7 13,0-14 13-13,22-6-13 16,39-16 8-16,20-13 6 15,11-16-14-15,4-14 15 16,9-12-16-16,-13 0 0 21,-7 0 3-21,-19-30-3 0,-18 5-12 9,-11 0 11 13,-17-1-26-22,-7 9-30 0,-2 1-99 13,-5 3-155-13,-6 4-322 17,0 9-381-17</inkml:trace>
    </iact:actionData>
  </iact:action>
  <iact:action type="add" startTime="118536">
    <iact:property name="dataType"/>
    <iact:actionData xml:id="d107">
      <inkml:trace xmlns:inkml="http://www.w3.org/2003/InkML" xml:id="stk107" contextRef="#ctx0" brushRef="#br0">12335 8148 469 0,'0'0'1576'16,"0"0"-868"-16,0 0-257 15,0 0-124-15,0 0-123 16,0 0-48-16,0 0-39 14,0-38-29-14,0 44-88 16,0 32 0-16,0 17 0 14,0 13 0-14,0 12 0 16,0 5 0-16,2-6 0 14,14-6 0-14,3-14 0 16,-3-12 0-16,-3-14 0 22,-9-10 0-22,-4-23-204 0,0 0-497 8,-9 0-1900-8</inkml:trace>
    </iact:actionData>
  </iact:action>
  <iact:action type="add" startTime="139911">
    <iact:property name="dataType"/>
    <iact:actionData xml:id="d108">
      <inkml:trace xmlns:inkml="http://www.w3.org/2003/InkML" xml:id="stk108" contextRef="#ctx0" brushRef="#br0">26751 10769 798 0,'0'0'871'16,"0"0"-548"-16,0 0-82 14,0 0 48-14,0 0-125 16,0 0-31-16,39 16-12 14,-37-11-31-14,3-5-25 16,1 3-9-16,-1-3 1 14,-5 0 31-14,0 0-7 15,0 0 9-15,0 0-5 23,0-3-17-23,0-15-11 0,-11-2-33 15,-18-1-15-15,-12 3 13 14,-12 6-11-14,-4 7 13 16,-4 5 16-16,-9 0-19 14,0 9 42-14,-2 29-42 17,7 4-6-16,14 9 17 12,8 8-31-13,14 9 12 15,14 3-5-15,8-3-8 14,7 4 15-14,0-4-15 18,14-7 0-18,23-8-8 12,15-15 8-12,5-6 0 17,4-17 2-17,9-8-2 14,0-7 9-14,2 0-9 15,-6 0-13-15,-9-10 4 24,-12-10-24-24,-3 2-11 0,-16-1-46 12,-13 11-108-12,7-3-97 17,-9 5-337-17,-7 4-205 0</inkml:trace>
    </iact:actionData>
  </iact:action>
  <iact:action type="add" startTime="140424">
    <iact:property name="dataType"/>
    <iact:actionData xml:id="d109">
      <inkml:trace xmlns:inkml="http://www.w3.org/2003/InkML" xml:id="stk109" contextRef="#ctx0" brushRef="#br0">27212 11248 910 0,'0'0'897'13,"0"0"-515"-13,0 0 1 16,0 0-64-16,0 0-143 22,0 0-33-22,0 0 18 0,0-15-17 13,0 15-37-13,0 4-7 16,0 27-31-16,0 17-33 14,0 7 17-14,0 12-37 16,0 5-4-16,0 0-6 14,0-1 5-14,4 2-10 16,7-14-1-16,-4-9 0 14,1-12 5-14,-3-8-5 17,-5-13 0-17,2-8 0 22,-2-9 12-22,0 0-12 0,0 0 0 8,0 0 1 14,0 0-12-22,0-13 10 0,-33-16-140 16,-2 3-424-16,0 5-867 0</inkml:trace>
    </iact:actionData>
  </iact:action>
  <iact:action type="add" startTime="153280">
    <iact:property name="dataType"/>
    <iact:actionData xml:id="d110">
      <inkml:trace xmlns:inkml="http://www.w3.org/2003/InkML" xml:id="stk110" contextRef="#ctx0" brushRef="#br0">26764 13463 1415 0,'0'0'551'23,"0"0"-425"-23,0 0 86 0,0 0-75 15,0 0-69-15,4 16-25 14,9-7 36-13,-8 0 12 14,-1-9 31-15,-4 0 32 16,2 0-12-16,-2 0-17 15,5-4 12-15,1-22-63 13,-6-3-26-13,0-1-9 17,0-4-9-17,0 1 12 13,-22 3-21-13,-19 9 1 17,-9 8 10-17,-12 13-16 21,-14 0 7-21,-3 13-8 0,0 38-5 16,-4 12 13-16,13 17-16 15,14 14 2-15,14 0 6 15,25 0-15-15,17-6 7 14,0-12-1-14,8-4-6 17,38-13 18-17,15-21-12 14,9-9 4-14,18-12 8 15,-5-17-18-15,7 0 9 14,-14-8-9-14,-17-13 2 17,-15 0 7-17,-18 4-9 13,-17 5 0-13,-5 7-1 17,-4 5-2-17,0 0-14 22,0 0-43-22,0 0-103 0,0 0-128 8,0 0-315 27,7 13-291-35</inkml:trace>
    </iact:actionData>
  </iact:action>
  <iact:action type="add" startTime="153814">
    <iact:property name="dataType"/>
    <iact:actionData xml:id="d111">
      <inkml:trace xmlns:inkml="http://www.w3.org/2003/InkML" xml:id="stk111" contextRef="#ctx0" brushRef="#br0">27234 13968 1558 0,'0'0'633'1,"0"0"-170"14,0 0-109-15,0 0-86 15,0 0-90-15,0 0-29 21,0 0-29-21,0-17-60 0,0 17-8 14,0 9-34-14,0 29-17 16,0 12 47-16,0 14-23 15,0 7-13-15,0 6-3 16,0 3-1-16,0-4-2 13,13-9-6-13,-7 0-2 18,5-21 2-18,-2-8 0 13,-5-17 1-13,-4-8 5 16,5-8 1-16,-5-5-2 13,0 0 0-13,0 0-4 16,0 0 30-16,0 0-30 22,0 0-1-22,-5-5-73 0,-25-14-515 9,-10 4-1505-9</inkml:trace>
    </iact:actionData>
  </iact:action>
  <iact:action type="add" startTime="175030">
    <iact:property name="dataType"/>
    <iact:actionData xml:id="d112">
      <inkml:trace xmlns:inkml="http://www.w3.org/2003/InkML" xml:id="stk112" contextRef="#ctx0" brushRef="#br0">11529 9539 1461 0,'0'0'693'22,"0"0"-473"-22,0 0 95 0,0 0-78 17,0 0-144-17,0 0-60 13,0 0 12-13,0 0 40 16,0 0-35-16,0 0 16 14,0 0-4-14,0 0-29 17,0 0 26-17,0 0 1 15,0 0-17-15,0-14 38 15,0-7-55-15,-20 1-13 15,-11-1 5-15,-12-1-17 15,-5 14 26-15,-9 8-9 16,-4 0-10-16,-5 0 37 13,5 42-23-13,2 17 1 18,6 17-4-18,14 15-8 21,15 11-1-21,17-1-10 0,7-4 0 14,0-4 2-14,22-8-2 16,22-17 1-16,13-18 13 14,2-16-14-14,13-13 1 15,0-17-1-15,-2-4 0 14,-4 0 8-14,-10-12-8 16,-12-14 0-16,0 1 3 14,-11-1-3-14,-5 1-2 16,-4 4-43-16,-4 4-43 22,-3 4-13-22,12 1-184 0,-3 3-359 9,-6 1-416-9</inkml:trace>
    </iact:actionData>
  </iact:action>
  <iact:action type="add" startTime="175541">
    <iact:property name="dataType"/>
    <iact:actionData xml:id="d113">
      <inkml:trace xmlns:inkml="http://www.w3.org/2003/InkML" xml:id="stk113" contextRef="#ctx0" brushRef="#br0">12075 10145 1385 0,'0'0'597'7,"0"0"-316"10,0 0 56-17,0 0-88 13,0 0-102-13,0 0 47 16,0 0 1-16,-20-42-56 22,20 28-17-22,0 2-40 0,0-9-43 16,0 0 6-16,24 0-22 14,5-1-2-14,4 6-5 17,-1 3-10-17,1 4-1 13,4 9-5-13,-8 0-5 16,4 0-2-16,-7 26 7 14,-9 12-2-14,-8 9-8 16,-5 8-7-16,-4 4 17 14,0 4-10-14,-13-4 1 16,-26 1 1-16,2-10 10 15,-9-3-2-15,7-3 12 15,1-12-11-15,17-5 45 15,1-10-25-15,9-4 0 16,7-8 27-16,4-5-19 21,0 3-2-21,0-3 1 0,0 0-8 14,0 0 6-14,28 0-26 16,16 0 0-16,21-3 0 14,5-12 0-14,11 4 0 16,0-2 0-16,-13 6 0 14,-12 6 0-14,-21 1 0 16,-17 0 0-16,-5 0 0 14,-13 0 0-14,0 0 0 16,0 0 0-16,0 0 0 22,0 0 0-22,0 0-3 0,0 0-165 8,-17 0-556 24,3 0-1437-32</inkml:trace>
    </iact:actionData>
  </iact:action>
  <iact:action type="add" startTime="191657">
    <iact:property name="dataType"/>
    <iact:actionData xml:id="d114">
      <inkml:trace xmlns:inkml="http://www.w3.org/2003/InkML" xml:id="stk114" contextRef="#ctx0" brushRef="#br0">11891 15980 1751 0,'0'0'689'18,"0"0"-498"-18,0 0 54 13,0 0-45-13,0 0-108 16,0 0-4-16,-13 0 15 15,9 0-11-15,4 0-1 15,0 0-16-15,0 0-13 16,-4 0 5-16,4-4-8 20,-11-13 10-20,-5-4-38 0,-3-13-25 18,-1 4 17-18,-21 1-16 14,-1 4-6-14,-8 12 20 17,-7 13-13-17,-4 0 17 12,-9 21-22-12,4 30 3 19,5 20 6-19,6 10-12 11,18 14 2-11,13 2 11 17,20-10-13-17,4-1 8 21,0-6-8-20,33-16 0-1,15-13 9 8,13-22-9 6,4-12 1-14,5-17 2 15,7 0-3-15,-3 0-22 23,-8-24-47-23,-5-7-81 0,-4 10-128 15,4-8-277-15,-13 11-255 9,-9 2-426-9</inkml:trace>
    </iact:actionData>
  </iact:action>
  <iact:action type="add" startTime="192095">
    <iact:property name="dataType"/>
    <iact:actionData xml:id="d115">
      <inkml:trace xmlns:inkml="http://www.w3.org/2003/InkML" xml:id="stk115" contextRef="#ctx0" brushRef="#br0">12211 16469 1846 0,'0'0'668'1,"0"0"-331"20,0 0 23-21,0 0-99 0,0 0-84 9,0 0-54 12,0 0-48-21,0-30 3 0,4 22-39 16,24-6-26-16,1 6-4 14,14 8-7-14,-1 0 1 16,6 0-3-16,0 8-24 15,-6 27 16-15,-5 7-25 15,-9 16 0-15,-19-2 11 15,-9 11-2-15,0-3 22 16,-13 4 2-16,-24-9 0 13,-11 5 12-13,0-16 3 16,6-8 20-16,14-4 5 14,6-19-19-14,13-8 8 17,9-6-23-17,0-3-5 22,0 0 25-22,39 0-11 0,23 0 0 14,18-12-2-14,12-16-13 16,-9 3 0-16,-13 4-7 13,-17 4 6-13,-21 15 0 16,-16-8 2-16,-12 10 5 14,-4 0 19-14,0 0-25 16,0 0 0-16,0 0 0 14,0 0-56-14,0 0-166 17,0 0-891-17</inkml:trace>
    </iact:actionData>
  </iact:action>
  <iact:action type="add" startTime="200661">
    <iact:property name="dataType"/>
    <iact:actionData xml:id="d116">
      <inkml:trace xmlns:inkml="http://www.w3.org/2003/InkML" xml:id="stk116" contextRef="#ctx0" brushRef="#br0">26412 8551 902 0,'0'0'1074'15,"0"0"-791"-15,0 0-84 16,0 0-4-16,0 0-119 13,0 0-17-13,4-4-17 17,1 13 14-17,3-9 24 14,-3 0 28-14,1 0 9 16,-1 0 7-16,1-9 5 13,-6-20-17-13,0-6-53 16,0-3-7-16,0 0-13 22,-6 0-19-22,-27 5 22 0,-6 5-26 9,-5 13 2 12,-13 15 26-21,-8 0-22 0,-8 13-8 16,8 38-1-16,4 21-2 15,13 12 14-14,8 13-10 13,23 5-13-14,17-5 25 15,0-6-27-15,0-12 7 15,46-14-5-15,17-15 4 14,7-12-8-14,9-17 2 16,6-16-25-16,2-5 10 15,-8 0-20-15,-9-12 10 15,-5-18 2-15,-12-1-28 23,-5-2-51-23,-11-2-141 0,2-3-247 8,-8 8-324 21,-5 7-605-29</inkml:trace>
    </iact:actionData>
  </iact:action>
  <iact:action type="add" startTime="201120">
    <iact:property name="dataType"/>
    <iact:actionData xml:id="d117">
      <inkml:trace xmlns:inkml="http://www.w3.org/2003/InkML" xml:id="stk117" contextRef="#ctx0" brushRef="#br0">26974 8927 333 0,'0'0'1494'7,"0"0"-963"8,0 0-173-15,0 0-52 15,0 0-194-15,0 0-16 15,0 0 24-15,59-63-24 16,-35 51 1-16,4 3-20 21,5 1-14-21,0 5-20 0,4 3-22 9,-4 0-1 12,6 0-20-21,-11 9 0 0,-4 20 2 14,-10 9-1-13,-10 3-1 14,-4 4 0-15,0 8-1 14,0-1 1-14,-22-2-14 16,-13 1 14-16,-4-5 1 14,-3-8 15-14,9 1 8 16,1-10 14-16,16-8 8 22,-1-8 8-22,12-9-18 0,5-4-10 8,0 0 10 14,9 0-12-22,35 0-3 0,13-4-5 16,17-13-13-15,18-4-3 12,0 4 0-13,-3 5 0 16,-6-2 0-16,-17 6 0 14,-22 4 0-14,-14 0 0 16,-12 4 0-16,-14 0 0 14,-4 0 0-14,0 0 0 17,0 0 0-17,0 0-17 13,0 0-140-13,-26 0-474 17,-9 0-1341-17</inkml:trace>
    </iact:actionData>
  </iact:action>
  <iact:action type="add" startTime="213459">
    <iact:property name="dataType"/>
    <iact:actionData xml:id="d118">
      <inkml:trace xmlns:inkml="http://www.w3.org/2003/InkML" xml:id="stk118" contextRef="#ctx0" brushRef="#br0">11518 11506 1470 0,'0'0'632'1,"0"0"-407"12,0 0 63-13,0 0-63 16,0 0-116-16,4-9 9 14,-4 9 46-14,0 0-51 16,7 0-27-16,-7 0-13 14,0 0-17-14,4 0-13 16,-4 0-25-16,0 0-1 15,0 0 5-15,0 0-7 15,0 0 11-15,0 0 7 22,0 0 0-22,0-3 13 0,0-12-5 14,0-5-10-14,0-5-7 16,-15-6-24-16,-14-1 13 14,1 4-7-14,2 9-4 16,-14 4 28-16,1 15-23 13,-16 0 2-13,-1 0-6 17,-1 24-1-17,2 14-2 14,5 1 0-14,-3 14 1 16,10 7 6-16,3 8-7 14,8-1 0-14,16 10-1 17,-6-1 2-17,18-5-1 13,4-3 0-13,0-7 0 15,0-12 1-15,22-1-1 23,8-13-7-23,16-12 7 0,9-8-10 9,11-12 9 12,8-3 1-21,0 0-8 0,3-3 8 16,-12-21-22-16,-12 2-17 14,-10 4 12-14,-16 3-50 16,-14 3-28-16,-2 9-64 14,-7-3-92-14,-4 4-288 17,0 2-434-17</inkml:trace>
    </iact:actionData>
  </iact:action>
  <iact:action type="add" startTime="214082">
    <iact:property name="dataType"/>
    <iact:actionData xml:id="d119">
      <inkml:trace xmlns:inkml="http://www.w3.org/2003/InkML" xml:id="stk119" contextRef="#ctx0" brushRef="#br0">11835 12064 1382 0,'0'0'611'15,"0"0"-323"-15,0 0 30 16,0 0-134-16,0 0-52 15,0 0-33-15,0 0-32 14,-5-76 18-14,5 61-7 16,5 0 21-16,8-2-12 14,9 5-30-14,-7 3 3 16,13 5-21-16,-1 0-27 21,3 4 19-21,1 0-30 0,-5 0-1 14,-2 12 0-14,-2 14 1 17,-11 8 1-17,-7-1-2 13,-4 2-3-13,0 3 2 16,0 0 1-16,-13 6 0 14,-15-6-3-14,-1-7 9 16,1 6-11-16,4-13 5 15,6-7 0-15,10-4 3 15,3-8-3-15,5-5 15 22,0 0 6-22,0 0 20 0,0 0 43 17,0 0-26-17,18 0-32 13,19 0 22-13,4 0-32 16,7 0-8-16,1 0 1 8,-4 0 0 14,4 0-8-22,-6 0-1 0,-8 8-6 14,0 17 5-14,-13 4 1 17,2 6-6-17,-13-1-5 14,-7 3-25-14,-4 6 20 16,0-5 2-16,-19-5 7 13,-21 2 5-13,-10-6 2 16,-7-3 0-15,-4-8 24 11,-5-7-9-12,5-7 17 17,4 1-16-17,12-5-14 22,5 0 28-22,18 0-29 0,3 0 6 9,8 0 1 12,2 0-7-21,5 0-2 0,-1 0 0 17,-12 0-95-17,4 0-212 13,-9 0-701-13</inkml:trace>
    </iact:actionData>
  </iact:action>
  <iact:action type="add" startTime="226583">
    <iact:property name="dataType"/>
    <iact:actionData xml:id="d120">
      <inkml:trace xmlns:inkml="http://www.w3.org/2003/InkML" xml:id="stk120" contextRef="#ctx0" brushRef="#br0">11374 13649 1448 0,'0'0'779'16,"0"0"-416"-16,0 0-47 14,0 0-46-14,0 0-152 17,0 0-61-17,-11 42 43 13,11-2-43-13,0 1-36 16,11 3 18-16,-7-11-31 15,0-2-2-15,1-16 3 15,-1-1-9-14,-4-14 11 12,0 0-4-13,0 0 1 16,0-7 65-16,0-24-29 22,0-7-26-22,-24-8-2 0,-9-1-1 16,-8 3 3-16,-7 12-9 14,-3 11-3-14,-10 15 24 16,0 6-24-16,-7 21 2 14,3 34-1-14,3 19-7 16,8 14 12-16,6 9-12 14,15 5 0-14,9 4 0 17,20-1 1-17,4-1-1 12,0-10 0-12,37-6 6 18,15-21 3-18,9-18-9 14,9-18 0-14,13-18 18 15,-4-13-10-15,0 0 10 14,2-44-5-14,-12 4-7 17,-7-11 2-17,-14 6-8 21,-9 8-21-21,-24 6-14 0,1 24-124 16,-12 7-162-16,-4 0-429 9,0 0-687-9</inkml:trace>
    </iact:actionData>
  </iact:action>
  <iact:action type="add" startTime="227209">
    <iact:property name="dataType"/>
    <iact:actionData xml:id="d121">
      <inkml:trace xmlns:inkml="http://www.w3.org/2003/InkML" xml:id="stk121" contextRef="#ctx0" brushRef="#br0">11909 14467 1252 0,'0'0'383'12,"0"0"-108"-12,0 0 54 17,0 0-77-17,0 0-33 13,0 0-27-13,0 0-12 16,0-17-80-16,0 17-29 14,0 0-26-14,-9 0-30 17,0 0 5-17,-1 0-20 15,-1 0 0-15,-7 6 7 15,1-6-6-15,1 0 6 15,10 0 5-15,-3 0 0 23,5-6 48-23,-5-6-2 0,9-10 16 14,0 6 4-14,0-1-35 16,0 4 1-16,22 0-22 14,4 0-10-14,9 5 6 15,0 4-16-15,9 4-2 14,-1 0 5-14,-8 0-5 16,7 0-1-16,-12 21-9 14,1 9 1-14,-16 8 7 17,1 6-5-17,-16-4-7 21,0 6 7-21,0 3-9 0,-11-2 16 8,-22-9 0 15,-4 0 1-23,4-9 7 0,0-8-8 15,5-8 0-15,4-5-3 14,11-3 9-14,4-1-1 16,5-4 11-16,4 0 10 15,0 0 11-15,0 0-10 15,0 0 5-15,0 0-8 14,8 0-24-14,19 0 12 16,8-9-12-16,6 5 1 15,5 4-3-15,2 0 2 15,-6 0-7-15,6 9 6 15,-7 16-15-15,-8 4 10 15,-5 2-12-15,-12 2-14 22,-12 1 32-22,-4 5-7 0,0-1 7 14,-26-2-2-14,-29 3 4 16,-10 4 2-16,-12-14 20 15,-6 4 0-15,-2-7 24 16,4-9-10-16,26-8-1 16,12-1 5-16,14-8-31 13,20 0 4-13,9 0-15 16,0 0-11-16,0 0 9 15,0-11-122-15,5-12-242 16,4-3-719-16</inkml:trace>
    </iact:actionData>
  </iact:action>
  <iact:action type="add" startTime="228003">
    <iact:property name="dataType"/>
    <iact:actionData xml:id="d122">
      <inkml:trace xmlns:inkml="http://www.w3.org/2003/InkML" xml:id="stk122" contextRef="#ctx0" brushRef="#br0">12442 15307 2426 0,'0'0'755'1,"0"0"-684"13,0 0-71-14,0 0-686 0</inkml:trace>
    </iact:actionData>
  </iact:action>
  <iact:action type="add" startTime="237540">
    <iact:property name="dataType"/>
    <iact:actionData xml:id="d123">
      <inkml:trace xmlns:inkml="http://www.w3.org/2003/InkML" xml:id="stk123" contextRef="#ctx0" brushRef="#br0">1915 8955 689 0,'0'0'129'9,"0"0"-57"5,0 0 67-14,0 0-29 16,0 0 3-16,0 0-6 22,-186-28-6-22,153 28-13 0,0 0-16 8,5 0 35 14,0 0-18-22,6 0 13 0,-5 0 9 15,10 0 10-15,-1 11-15 15,10-9-51-15,-5-2-42 16,4 7 27-16,9-7-32 14,0 0 11-14,0 0 0 16,0 0 11-16,0 0 25 15,0 0-43-15,13 2-11 15,31 4 42-15,17-3-5 14,28 3 5-14,19-6-16 16,14 3-15-16,20-3-1 14,4 5-11-14,3-5-14 16,-5 0 4-16,-13 0 1 22,-8 0 3-22,-20 0 5 0,-20 0 1 13,-22 0 3-13,-31 0-3 17,-10 0 0-17,-9 0 3 14,-11 0 4-14,0 0 8 17,0 0-4-17,0 0-11 13,0 4-6-13,0-1-103 16,-26 5-69-16,-9 7-56 14,-31-3-87-14,1-3-56 16,3-1-355-16</inkml:trace>
    </iact:actionData>
  </iact:action>
  <iact:action type="add" startTime="238067">
    <iact:property name="dataType"/>
    <iact:actionData xml:id="d124">
      <inkml:trace xmlns:inkml="http://www.w3.org/2003/InkML" xml:id="stk124" contextRef="#ctx0" brushRef="#br0">1707 9047 1228 0,'0'0'277'0,"0"0"-77"13,0 0 97-13,0 0-130 17,0 0-29-17,0 0-29 14,0 0 21-14,-39 0-19 16,39 0-9-16,0 0 5 14,0 0-34-14,0 0-37 16,4 0 3-16,44 0-16 22,22 0 14-22,20 0-13 0,21 0-14 8,18 0 7 14,7 0-17-22,-3 0-3 0,-6 0-6 17,-18 0 15-17,-26 0-6 13,-26 0 6-13,-20 0 16 16,-20 0 61-16,-12 0 14 14,-5 0 6-14,0 0-2 17,0 0-52-17,0 0-5 13,0 0-20-13,0 0-17 17,0 0 13-17,0 0-20 13,0 0-10-13,0 0 9 17,11 0-144-17,4 0-393 13,-2 0-856-13</inkml:trace>
    </iact:actionData>
  </iact:action>
  <iact:action type="add" startTime="256102">
    <iact:property name="dataType"/>
    <iact:actionData xml:id="d125">
      <inkml:trace xmlns:inkml="http://www.w3.org/2003/InkML" xml:id="stk125" contextRef="#ctx0" brushRef="#br0">2302 6907 1440 0,'0'0'542'14,"0"0"-371"-14,0 0-21 15,0 0 102-15,0 0-152 14,43 0-24-14,-17 5 11 16,-4 11-26-16,-4-3 38 15,-1 3-29-15,-8-7-13 16,-9-1 66-16,2-8-51 14,-2 0 25-14,0 0 5 16,0 0-54-16,0 0 21 14,0 0-27-14,5 0-29 15,10-20 58-15,9-22-52 23,9-22-2-23,15-16-14 0,2-10 12 7,7 6-23 16,-11 1 8-23,0 29-32 0,-24 16 31 15,-18 38-119-15,-4 9-183 15,0 29-551-15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9-27T03:58:25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8">
    <iact:property name="dataType"/>
    <iact:actionData xml:id="d0">
      <inkml:trace xmlns:inkml="http://www.w3.org/2003/InkML" xml:id="stk0" contextRef="#ctx0" brushRef="#br0">3259 2177 1290 0,'0'0'739'7,"0"0"-272"9,0 0 10-16,0 0-13 15,83-249-271-15,-77 202-31 14,5 18-30-14,-11 7-43 16,0 22-6-16,0 0-83 22,0 60 0-22,0 41 0 0,-11 42 0 16,0 36 0-16,-10 10 0 15,7 7 0-15,4-17 0 15,5-27 0-15,1-34 0 14,4-33 0-14,0-41 0 17,0-42-18-17,0-4-21 13,0-74-101-13,0-41-184 16,0-30-148-16,-11-27-129 14,-7-11 89-14,1 4 206 16,-1 25 160-16,3 33 146 14,0 43 258-14,6 39 223 16,5 18-5-16,4 16-222 23,0 7-16-23,0 0-79 0,17 0-50 7,36 0 28 16,21 0-46-23,18 0-22 0,6 0-60 15,9 0-3-15,-8-9-12 15,-3-4-69-15,-22 4-192 16,-22 9-256-16,-23 0-285 13,-29 0-448-13</inkml:trace>
    </iact:actionData>
  </iact:action>
  <iact:action type="add" startTime="3424">
    <iact:property name="dataType"/>
    <iact:actionData xml:id="d1">
      <inkml:trace xmlns:inkml="http://www.w3.org/2003/InkML" xml:id="stk1" contextRef="#ctx0" brushRef="#br0">3342 2524 2192 0,'0'0'733'1,"0"0"-522"12,0 0 61-13,0 0-126 16,0 0-82-16,0 0-17 14,247-15-47-14,-147-2-69 16,1 2-158-16,4 15-280 14,-20 0-207-14,-33 0-317 0</inkml:trace>
    </iact:actionData>
  </iact:action>
  <iact:action type="add" startTime="3575">
    <iact:property name="dataType"/>
    <iact:actionData xml:id="d2">
      <inkml:trace xmlns:inkml="http://www.w3.org/2003/InkML" xml:id="stk2" contextRef="#ctx0" brushRef="#br0">3333 3024 1667 0,'0'0'705'15,"0"0"-215"-15,0 0-189 15,0 0-120-15,0 0-97 14,0 0-12-14,0 0-2 24,238 47-70-24,-72-47-201 0,-26-21-500 8,-17-5-684-8</inkml:trace>
    </iact:actionData>
  </iact:action>
  <iact:action type="add" startTime="3741">
    <iact:property name="dataType"/>
    <iact:actionData xml:id="d3">
      <inkml:trace xmlns:inkml="http://www.w3.org/2003/InkML" xml:id="stk3" contextRef="#ctx0" brushRef="#br0">4367 2830 2295 0,'0'0'759'5,"0"0"-431"12,0 0-48-17,0 0-149 21,0 0-83-21,0 0 33 0,0 0-38 9,135 29-31 12,-65 35 39-21,9 12-51 0,13 1 0 9,6-1-105 12,-6-11-225-21,8-18-250 0,-30-18-253 10,-19-20-375-10</inkml:trace>
    </iact:actionData>
  </iact:action>
  <iact:action type="add" startTime="3936">
    <iact:property name="dataType"/>
    <iact:actionData xml:id="d4">
      <inkml:trace xmlns:inkml="http://www.w3.org/2003/InkML" xml:id="stk4" contextRef="#ctx0" brushRef="#br0">5088 2695 1891 0,'0'0'793'14,"0"0"-306"-14,0 0-197 15,0 0-107-15,0 0-91 15,0 0-28-15,-186 291 53 22,132-177-60-22,-3-3-19 0,0-6-10 8,5-14-22 14,12-14-12-22,5-27-67 0,16-33-134 16,12-17-152-16,7 0-729 0</inkml:trace>
    </iact:actionData>
  </iact:action>
  <iact:action type="add" startTime="4183">
    <iact:property name="dataType"/>
    <iact:actionData xml:id="d5">
      <inkml:trace xmlns:inkml="http://www.w3.org/2003/InkML" xml:id="stk5" contextRef="#ctx0" brushRef="#br0">5556 3143 1415 0,'0'0'581'15,"0"0"-260"-15,0 0 182 22,0 0-303-22,0 0-32 0,148-228 80 14,-148 181-72-14,0 14-32 16,-22 7-14-16,-17 9-58 14,-13 17 2-14,-3 0-74 16,-13 43 16-15,3 24-25 12,14 13 10-13,8 9-1 16,32-5 1-15,11-12 0 12,0-21-2-13,35-13-19 16,22-23 12-16,4-15 8 14,4-6 2-14,-3-34 14 16,-10-13 7-16,-10-6-14 22,-10 0 24-22,-12 3-33 0,-7 13 0 17,-6 10 0-17,-7 16 0 14,0 8 0-14,0 9 0 16,0 0 0-16,0 21 0 14,6 26 0-14,5 12 0 16,9 10 0-16,-3-4 0 13,12-17 0-13,-5-8 0 16,2-20 0-16,-4-14 0 14,-5-6 0-14,10 0 0 16,-1-38 0-16,2-15 0 15,9-8 0-15,-2-9 0 16,-4 11 0-16,-3 4 0 21,-8 16 0-21,-7 19 0 0,-2 20 0 9,-7 0 0 12,5 17 0-21,0 38 0 0,4 13 0 17,-2 8 0-17,9-5 0 13,-3-9 0-13,5-22 0 17,0-18 0-17,8-17 0 13,-3-5 0-13,1-12 0 17,9-41 0-17,3-15 0 13,-6-4 0-13,10-4 0 16,-11 4 0-15,0 9 0 13,-9 21 0-14,-7 16 0 16,-4 22 0-16,-2 4 0 13,5 16 0-13,1 40 0 17,9 7 0-17,-4 5 0 21,2 0 0-21,0-9 0 0,-6-15 0 14,1-17 0-14,-3-22 0 17,1-5 0-17,1-6 0 14,1-41 0-14,10-18 0 16,-1 1 0-16,-2 0 0 14,-2 14 0-14,-4 16 0 16,-2 17 0-16,-7 12 0 14,2 5 0-14,2 9 0 16,11 29 0-16,-4 5 0 14,4 3 0-14,9-3 0 15,-9-5 0-15,5-9 0 16,0-12 0-16,-1-9 0 15,3-8 0-15,2 0 0 15,4-10 0-15,3-28 0 22,4-9 0-22,-11-9 0 0,0 0 0 14,-9 1 0-14,-11 5 0 17,-4 8 0-17,-11 11 0 13,0 10 0-13,0 13 0 17,0 8 0-17,0 0 0 13,-11 8 0-13,11 35 0 16,0 8 0-16,0 4 0 15,5 4 0-15,32 0 0 15,11-4 0-15,0-8 0 15,-9-10 0-15,-2-7 0 23,-21-3 0-23,-12-8 0 0,-4 9 0 15,-4-5 0-15,-33 8 0 16,-14 4 0-16,8-6-65 8,21-9-751-8</inkml:trace>
    </iact:actionData>
  </iact:action>
  <iact:action type="add" startTime="5421">
    <iact:property name="dataType"/>
    <iact:actionData xml:id="d6">
      <inkml:trace xmlns:inkml="http://www.w3.org/2003/InkML" xml:id="stk6" contextRef="#ctx0" brushRef="#br0">9748 2555 2058 0,'0'0'724'16,"0"0"-391"-16,0 0 137 16,0 0-305-16,-256-42-88 13,190 97 17-13,9 21-47 16,14 16-16-16,12 14-1 14,31-4-30-14,0-5 15 17,46-21-15-17,39-14-18 14,25-30 17-14,10-26 1 15,0-6-1-15,-2-36 0 15,-20-24-6-15,-12-11 7 16,-25-14 4-16,-22 0-2 22,-21 2 72-22,-18 7-74 0,0 12 0 14,-7 26 0-14,-35 25 0 15,-10 13 0-15,-9 30 0 15,6 37 0-15,1 18 0 15,12 7 0-15,29-2 0 15,13-14 0-15,0-17 0 15,24-21 0-15,17-22 0 14,10-16 0-14,-8 0 0 16,1-24 0-16,-5-23 0 15,-12-8 0-15,-10-4 0 15,-6 8 0-15,-11 13 0 22,0 9 0-22,0 15 0 0,0 14 0 16,0 0 0-16,0 14 0 15,0 32 0-15,7 5 0 15,6 8 0-14,4-9 0 13,7-12 0-14,5-6 0 15,4-23 0-15,-1-9 0 15,1 0 0-15,0-32 0 16,-5-15 0-16,5-7 0 14,0-6 0-14,-3 6 0 16,-8 7 0-16,-4 13 0 13,-1 18 0-13,-6 11 0 16,0 5 0-16,2 21 0 22,3 38 0-22,3 17 0 0,-6 9 0 16,5-1 0-16,-3-12 0 14,-4-15 0-14,-2-27 0 16,0-21 0-16,-1-9 0 14,5-7 0-14,9-39 0 17,0-16 0-17,15-8 0 13,0-1 0-13,5 7 0 16,-7 14 0-16,0 15 0 15,-13 23 0-15,2 12 0 15,-2 0 0-15,6 34 0 14,7 17 0-14,6 11 0 16,5 2 0-16,7-2 0 23,41-22-200-23,-11-13-422 0,-13-27-455 0</inkml:trace>
    </iact:actionData>
  </iact:action>
  <iact:action type="add" startTime="6247">
    <iact:property name="dataType"/>
    <iact:actionData xml:id="d7">
      <inkml:trace xmlns:inkml="http://www.w3.org/2003/InkML" xml:id="stk7" contextRef="#ctx0" brushRef="#br0">12381 2240 2329 0,'0'0'885'15,"0"0"-436"-15,0 0-257 15,0 0-87-15,0 0-24 16,0 299-81-16,0-178 15 13,0 7-34-13,0-10 19 16,20-16-89-16,2-27-16 22,2-17-78-22,0-40 71 0,4-18 31 16,-2 0 81-16,5-45 78 14,-1-15 19-14,1-3 25 16,4 4-2-16,0 7-36 14,7 14-9-14,1 14-59 16,8 15 1-16,10 9-15 15,2 4-2-15,-8 42-1 15,2 13-29-15,-18 5-33 14,-17-5-5-14,-22-3-43 16,0-12 8-16,-37-6 102 14,-38-9-2-13,-10-14 3 14,-9 2 9-14,13-2 48 20,20-6 33-21,30-8-32 0,23-1-35 16,8 0 29-16,43 0-51 15,54 0 20-15,29 0 3 16,19-33-9-16,16-14-14 14,-8-6-1-14,-22-3-16 15,-30-5 5-15,-29 11 22 14,-35 0-4-13,-24 7 49 15,-13 9-56-16,-4 14 0 14,-42 20 0-14,-9 0 0 15,-10 29 0-15,8 34 0 14,7 13 0-14,28 5 0 16,22-7 0-16,0-15 0 23,59-21 0-23,37-27 0 0,22-11 0 13,55-49-167-13,-20-25-428 10,-27-6-882-10</inkml:trace>
    </iact:actionData>
  </iact:action>
  <iact:action type="add" startTime="7028">
    <iact:property name="dataType"/>
    <iact:actionData xml:id="d8">
      <inkml:trace xmlns:inkml="http://www.w3.org/2003/InkML" xml:id="stk8" contextRef="#ctx0" brushRef="#br0">17130 2965 963 0,'0'0'830'1,"0"0"-251"13,0 0 12-14,0 0-78 16,20-220-282-16,-55 191-25 13,-15 11-23-13,-18 18-183 17,-6 14 0-17,-7 49 0 21,11 30 0-21,9 21 0 0,39 9 0 9,22-5 0 12,17-10 0-21,73-28 0 0,32-30 0 17,18-35-12-17,13-15-12 13,-13-18 1-13,-20-50 23 17,-37-8-1-17,-22-15 2 14,-32 9 4-14,-21 3 49 15,-8 20-54-15,0 26 0 14,-8 19 0-14,-16 14 0 16,-5 21 0-16,5 40 0 14,15 10 0-14,9 5 0 17,5-6 0-17,47-17 0 21,14-14 0-21,4-23 0 0,-2-16 0 14,-16 0 0-14,-21-38 0 17,-10-17 0-17,-16-7 0 14,-5-11 0-14,0-4 0 16,-31 10 0-16,-8 12 0 15,-11 21 0-15,4 17 0 14,15 17 0-14,5 0 0 16,15 25 0-16,11 18 0 14,0-5 0-14,42 0 0 16,19-9 0-16,15-11 0 14,9-15 0-14,-4-3 0 16,-11 0 0-16,-17-3 0 15,-16-15 0-15,-13 6 0 16,-15 7 0-16,-5 5 0 21,-4 0 0-21,7 0 0 0,-1 17 0 14,7 13 0-14,0 3 0 17,5-2 0-17,12-4 0 14,-3-17 0-14,12-5 0 14,-2-5 0-14,5 0 0 15,8-21 0-15,-2-17 0 16,4-3 0-16,1-3 0 14,-7 9 0-14,-7 6 0 17,-15 13 0-17,-6 11 0 22,-10 5 0-22,3 9 0 0,-2 32 0 15,11 6 0-15,2 5 0 8,19-7 0 14,3-10 0-22,17-18-21 0,18-17-44 15,-1 0-19-15,1-26 72 15,-5-24-7-15,-12-9 19 14,-14-5 13-14,-11 0-7 17,-15 5 37-17,-11 12-13 14,0 9-15-14,-11 14 79 15,0 15-94-15,0 9 0 14,0 0 0-14,0 38 0 16,0 25 0-16,-11 9 0 14,11-1 0-14,0 2 0 15,0-14 0-15,15-12 0 24,29-22 0-24,1-21 0 0,12-4 0 15,-2-15 0-15,-3-41 0 14,-1-17 0-14,-21-3 0 17,-12-17 0-17,-9-13 0 13,-9-12 0-13,-14-21 0 17,-34-12 0-17,-19 9 0 13,-14 19 0-13,-5 34 0 16,1 51 0-16,7 38 0 14,12 25 0-14,18 63 0 17,30 23 0-17,18 9 0 13,9 3 0-13,65-14 0 16,25-20 0-16,28-22 0 22,15-28 0-22,6-17 0 0,-14-15 0 9,-14-7 0 12,-28 0 0-21,-31 0 0 0,-20 5 0 15,-30 21 0-15,-6 11 0 15,-5 18 0-15,0 4 0 14,0 5 0-14,4-5 0 16,7-13 0-16,13-12 0 15,9-12 0-15,6-16 0 15,5-6 0-15,8-6 0 14,9-26 0-14,-4-15 0 16,2-6 0-16,-2-2 0 22,-13 5 0-22,-1 3 0 1,-3 14 0 6,-18 7 0 15,-5 22 0-22,-2 4 0 0,-4 0 0 16,-2 38 0-16,9 16 0 14,1 5 0-14,7 2 0 17,5-5 0-17,11-18-17 14,8-14-67-14,-2-18-166 16,9-6-199-16,30-45-159 13,-21-13-42-13,-12-1-573 0</inkml:trace>
    </iact:actionData>
  </iact:action>
  <iact:action type="add" startTime="8440">
    <iact:property name="dataType"/>
    <iact:actionData xml:id="d9">
      <inkml:trace xmlns:inkml="http://www.w3.org/2003/InkML" xml:id="stk9" contextRef="#ctx0" brushRef="#br0">21803 2678 1758 0,'0'0'875'0,"0"0"-353"0,0 0-140 14,0 0-160-14,0 0-79 16,0 0-53-16,0 0-35 14,-234 245-6-14,234-165-49 16,0-4 0-16,41-12-18 14,40-22 6-14,26-19-59 16,16-23-17-16,4 0-38 14,-7-53-81-14,-22-19 0 16,-24-16 27-16,-21-5 135 14,-27-12 41-14,-17-6 4 16,-9 2 58-16,0 3 32 14,-5 15 85-14,-16 24 20 16,1 28-34-16,7 31 4 14,8 8-90-14,5 55-36 22,0 40-39-22,0 28 0 0,0 16 0 16,9 1 0-16,11-5 0 15,10-26 0-15,-14-19 0 16,3-31 0-16,-5-30 0 13,-6-29 0-13,-8 0 0 16,0-32 0-16,0-29 0 14,0-10 0-14,0-2 0 16,0 10 0-16,0 12 0 17,13 18 0-17,9 15 0 14,13 18 0-14,9 0 0 16,17 0 0-16,16 13 0 14,6 4 0-14,-3-5 0 16,1-7 0-16,-4-5 0 14,-16 0 0-14,-15 0 0 21,-18-26 0-21,-10-12 0 0,-14 0 0 16,-4-4 0-16,0 4 0 14,-26 13 0-14,-7 12 0 16,-11 13 0-16,5 0 0 14,-11 47 0-14,17 12 0 16,11 12 0-16,22 5 0 14,0-8 0-14,66-13 0 16,28-17-3-16,28-23-94 14,20-15-140-14,13-11-216 25,-4-39-147-25,-11-13-81 0,-18-1 51 13,-23 0 77-13,-27 10 553 16,-22 7 549-16,-30 13-32 15,-9 13 51-15,-11 9-41 16,0 7-184-16,0 5-43 14,-11 0-128-14,-22 0-74 16,-8 34-16-16,-8 17-35 14,-1 13 4-14,4-2-51 16,16 6 0-16,12-8-3 14,18-18 3-14,0-13-12 15,48-20-6-15,22-9-16 14,5-17 32-14,10-39-8 16,-11-19 10-16,-8-14 9 22,-18-12-9-22,-9-26 6 0,-13-19 10 9,-2-15-14 12,-15-7 20-21,-9 2 2 0,0 31-24 16,0 34 0-16,-24 46 0 14,-11 46 0-14,-4 9 0 17,-3 73 0-17,1 32 0 13,10 31 0-13,18 11 0 17,13 12 0-17,0-7 0 13,28-17 0-13,18-17 0 17,15-28 0-17,5-23 0 13,11-29-3-13,-3-22-124 17,26-16-77-17,-21-38-247 36,-18-12-377-36</inkml:trace>
    </iact:actionData>
  </iact:action>
  <iact:action type="add" startTime="11308">
    <iact:property name="dataType"/>
    <iact:actionData xml:id="d10">
      <inkml:trace xmlns:inkml="http://www.w3.org/2003/InkML" xml:id="stk10" contextRef="#ctx0" brushRef="#br0">26156 2333 2264 0,'0'0'810'23,"0"0"-303"-23,0 0-198 0,0 0-103 8,0 0-206 13,0 0 0-21,0 0 0 0,-30 123 0 9,23-17 0 13,7 10 0-22,0-6 0 0,0-18 0 13,7-19 0-13,15-27 0 16,2-21 0-16,6-25 0 14,1 0 0-14,10-33 0 16,1-31 0-16,6-16 0 14,4-13 0-14,-4 4 0 16,-10 4 0-16,-6 26 0 22,-14 24 0-22,-7 32 0 0,-2 3 0 17,-5 30 0-17,2 34 0 12,-1 12 0-12,8 0 0 17,-4-8 0-17,10-18 0 15,8-20 0-15,-8-27 0 15,14-3 0-15,0-16 0 15,13-35 0-15,-3-12 0 16,5-1 0-16,1 9 0 13,-8 17 0-13,1 22 0 16,-7 16 0-16,-3 8 0 14,3 43 0-14,-8 11 0 16,-1 6 0-16,9-4 0 14,-7-17-101-14,-6-22-200 15,-22-30-311-15,0-41-159 36,0-25-530-36</inkml:trace>
    </iact:actionData>
  </iact:action>
  <iact:action type="add" startTime="11796">
    <iact:property name="dataType"/>
    <iact:actionData xml:id="d11">
      <inkml:trace xmlns:inkml="http://www.w3.org/2003/InkML" xml:id="stk11" contextRef="#ctx0" brushRef="#br0">26659 1720 2765 0,'0'0'897'0,"0"0"-576"14,0 0-208-14,0 0-113 16,0 0 0-16,0 0-59 15,-4 250-608-15</inkml:trace>
    </iact:actionData>
  </iact:action>
  <iact:action type="add" startTime="12440">
    <iact:property name="dataType"/>
    <iact:actionData xml:id="d12">
      <inkml:trace xmlns:inkml="http://www.w3.org/2003/InkML" xml:id="stk12" contextRef="#ctx0" brushRef="#br0">2260 4512 1955 0,'0'0'722'17,"0"0"-401"-17,0 0 146 7,0 0-249 15,0 0-148-22,0 0 8 0,0 0-6 8,173-152-4 14,-101 131-11-22,9 8-20 0,4 13-6 13,-2 0-31-13,-9 13 0 17,-13 42-12-16,-21 21 12 12,-23 18-8-13,-17 11-7 17,-22 5-15-17,-43-8 20 16,-16-8-1-16,0-18 10 14,5-20 0-14,19-23 2 15,17-21 22-15,27-7 41 14,13-5-64-14,0 0 0 16,22-26 0-16,31-6 0 23,17 2 0-23,10 4 0 0,12 14 0 7,-4 12 0 15,3 0 0-22,-10 50 0 0,-20 14 0 14,-17 16 0-14,-26 4 0 16,-18 9 0-16,-13-4 0 14,-46-5 0-14,-27-3 0 17,-10-20 0-17,2-14 0 14,5-25 0-14,14-11 0 15,10-11 0-15,17 0 0 13,21-27 0-13,8-2 0 18,19-1 0-18,0 11 0 14,37 19-252-14,20 0-793 15,8 0-808-15</inkml:trace>
    </iact:actionData>
  </iact:action>
  <iact:action type="add" startTime="12990">
    <iact:property name="dataType"/>
    <iact:actionData xml:id="d13">
      <inkml:trace xmlns:inkml="http://www.w3.org/2003/InkML" xml:id="stk13" contextRef="#ctx0" brushRef="#br0">5525 5588 1358 0,'0'0'900'5,"0"0"-532"13,-28-220-10-18,-5 132 1 14,-2 15-156-14,-4 23-68 16,-9 24 18-16,-7 26-47 21,-17 0-68-21,-9 52 10 0,2 28-36 9,7 17 4 13,22 0-7-22,28-4-1 0,22-17-16 15,22-21 7-15,52-25-8 14,22-30 7-14,11-2 2 16,1-65 0-16,-6-19 16 14,-21-30-14-14,-18-11 25 16,-21-17-27-16,-20-9 0 14,-22 7 0-14,0-1 0 16,0 33 0-16,-15 31 0 15,-7 40 0-15,4 43 0 17,1 8 0-17,1 81 0 13,1 37 0-13,11 31 0 21,4 14 0-21,0-1 0 0,35-23 0 16,15-29 0-16,16-28 0 15,6-40 0-15,4-33 0 16,-8-17 0-16,-5-29 0 13,-10-47 0-13,-14-14 0 17,-8-7 0-17,-14 0 0 14,-4 21 0-14,-6 22 0 16,-7 28 0-16,0 26 0 14,4 18 0-14,5 61 0 16,15 23 0-16,9 4 0 14,19-9 0-14,9-12 0 15,9-27 0-15,5-30-123 22,1-28-224-22,-19-45-332 0,-26-16-339 0</inkml:trace>
    </iact:actionData>
  </iact:action>
  <iact:action type="add" startTime="13537">
    <iact:property name="dataType"/>
    <iact:actionData xml:id="d14">
      <inkml:trace xmlns:inkml="http://www.w3.org/2003/InkML" xml:id="stk14" contextRef="#ctx0" brushRef="#br0">6329 4682 1891 0,'0'0'924'7,"0"0"-454"9,0 0-220-16,0 0-108 14,0 0-142-14,0 0-12 16,0 0-306-16,317 179-539 15,-212-115-569-15</inkml:trace>
    </iact:actionData>
  </iact:action>
  <iact:action type="add" startTime="13659">
    <iact:property name="dataType"/>
    <iact:actionData xml:id="d15">
      <inkml:trace xmlns:inkml="http://www.w3.org/2003/InkML" xml:id="stk15" contextRef="#ctx0" brushRef="#br0">7075 5486 1512 0,'0'0'806'14,"0"0"-326"-14,0 0-136 16,0 0-65-16,0 0-95 14,0 0-40-14,0 0-88 16,207-244-55-16,-159 133 34 13,-15-12-28-13,-11-4-5 16,-22 4 20-16,0 12-11 15,-22 23 50-15,-15 29-11 16,-2 38-14-16,8 21 30 14,-4 47-66-14,7 62 0 17,6 81 0-17,7 78 0 13,15 63 0-13,0 9 0 15,8-57 0-15,21-76 0 22,-5-74 0-22,2-27 0 0,5-1 0 14,8-7 0-14,-9-19 0 17,12-44 0-17,-11-35 0 13,4-17 0-13,4-68 0 16,-2-33 0-16,-2-37 0 14,-13-18 0-14,-22-4-3 16,0 4-8-16,-46 25 7 14,-39 38 4-14,-14 31 18 16,-3 37-18-16,10 21 0 14,26 19 0-14,31 2 0 17,35 0 0-17,7 0 0 16,74 0 0-16,37-10-65 21,22-33-58-21,17-20-126 0,-11-26-33 14,-28-12 146-14,-30-10 86 17,-29-4 50-17,-42 7 188 13,-17 2 22-13,0 15-9 16,-4 18-34-16,-13 32-28 15,-5 24-139-15,9 17 0 16,-3 38 0-16,1 88 0 14,-7 86 0-14,13 82 0 16,-2 31 0-16,11-9 0 13,0-67 0-13,0-81 0 16,24-40 0-16,5-25 0 22,8-6 0-22,2-11 0 0,5-11 0 9,-9-45 0 12,-9-30 0-21,-8-26 0 0,-5-54 0 16,-9-32 0-16,-4-25 0 14,0-22 0-14,-17-5 0 16,-27 3 0-16,-13 19 0 14,-4 34 0-14,-9 26 0 17,5 35 0-17,3 24 0 13,16 23 0-13,7 0 0 18,30 8 0-18,22 33-132 13,49 3-796-13,19-14-993 0</inkml:trace>
    </iact:actionData>
  </iact:action>
  <iact:action type="add" startTime="14452">
    <iact:property name="dataType"/>
    <iact:actionData xml:id="d16">
      <inkml:trace xmlns:inkml="http://www.w3.org/2003/InkML" xml:id="stk16" contextRef="#ctx0" brushRef="#br0">8364 5776 1393 0,'0'0'1133'16,"0"0"-622"-16,0 0-211 14,0 0-78-14,0 0-157 16,0 0-56-16,0 0 18 16,219-239-26-16,-167 164 47 15,-19-6 9-15,-13-4-18 15,-16 5 22-15,-4 4-25 16,0 21-3-16,-28 17 21 14,-10 30-27-14,-5 8 3 15,8 30-21-15,-5 46-8 15,18 16 31-14,14 14-32 21,8-1 0-22,4-5-6 0,46-24 7 12,20-19-1-12,20-21 0 17,8-32 0-17,-4-4 13 14,0-29-13-14,-13-30 0 16,-20-15 0-16,-24-7 0 14,-13-3 0-14,-24-1 0 16,0 4 0-16,0 10 0 14,-28 13 0-14,0 20 0 17,-1 28 0-17,12 10 0 13,-3 0 0-13,16 30 0 16,4 25 0-16,0 8 0 22,32 1 0-22,23-2 0 0,13-1 0 17,8-16 0-17,-6-2 0 13,-4-7 0-13,-14-4 0 16,-15-3 0-16,-8 1 0 15,-16 2 0-15,-6-3 0 16,1-6 0-16,5 1 0 13,16-16 0-13,12-8 0 17,12 0 0-17,19-8 0 13,4-39 0-13,-1-9 0 16,-10-13 0-16,-10-6 0 14,-29-1 0-14,-21 3 0 16,-5 11 0-16,-5 15 0 23,-34 21 0-23,-5 26 0 0,-11 5 0 7,7 58 0 16,13 30 0-23,9 8 0 0,22 9 0 15,4-18 0-15,35-13 0 14,35-30 0-14,19-22 0 17,12-27 0-17,-5 0 0 13,-4-41 0-13,-16-21 0 17,-14-6 0-17,-23 5 0 14,-6 0 0-14,-9 11 0 16,-11 14 0-16,0 9 0 14,-13 20 0-14,4 9 0 16,-4 0 0-16,9 17 0 14,0 30 0-14,4 8 0 15,11-4 0-15,9-5 0 23,6-10 0-23,-4-19 0 0,13-17 0 13,0 0 0-13,-6-32 0 16,4-18 0-16,4-5 0 14,-11-4 0-14,5 8 0 17,-5 13 0-17,-4 12 0 14,0 14 0-14,-9 12 0 16,9 0 0-16,3 25 0 14,-1 13 0-14,4-4 0 15,7-4 0-15,-2-18 0 14,4-12 0-14,-6 0 0 16,9-42 0-16,-10-22 0 22,-1-12 0-22,-14-9 0 0,-4-12 0 9,-11-12 0 13,-8-5 0-22,-5-7 0 0,0 11 0 15,0 21 0-15,0 30 0 14,0 42 0-14,0 17 0 16,0 52 0-16,0 48 0 14,0 40 0-14,0 19 0 16,0 1 0-16,13-12 0 15,17-25 0-15,16-34 0 16,16-30 0-16,1-38 0 13,7-21 0-13,-5-25-51 17,-3-48-141-17,-21-62-316 14,-17 17-314-14,-24 5-731 0</inkml:trace>
    </iact:actionData>
  </iact:action>
  <iact:action type="add" startTime="15655">
    <iact:property name="dataType"/>
    <iact:actionData xml:id="d17">
      <inkml:trace xmlns:inkml="http://www.w3.org/2003/InkML" xml:id="stk17" contextRef="#ctx0" brushRef="#br0">11424 4849 2322 0,'0'0'906'0,"0"0"-399"15,0 0-271-15,0 0-111 14,0 0-125-14,367-94 0 16,-162 29-3-16,-36 14-216 15,-29 5-1047-15</inkml:trace>
    </iact:actionData>
  </iact:action>
  <iact:action type="add" startTime="15949">
    <iact:property name="dataType"/>
    <iact:actionData xml:id="d18">
      <inkml:trace xmlns:inkml="http://www.w3.org/2003/InkML" xml:id="stk18" contextRef="#ctx0" brushRef="#br0">13697 5662 2486 0,'0'0'795'14,"0"0"-452"-14,0 0-90 15,72-255-134-15,15 132-47 22,18-12-65-22,-9-6 1 0,-4 11 5 14,-31 10-13-14,-19 26 0 16,-29 35 0-16,-13 25 0 14,0 30-11-14,0 4 12 16,-24 33-1-16,4 31 10 14,-2 16-10-14,18 10 0 16,4 7 0-16,9-5 0 14,43-5-11-14,9-7 11 16,5-12 0-16,0-17 8 24,-18-9-5-24,-16-16-6 0,-25-5-23 6,-7-9-1 17,-39 2 20-23,-38-2 7 0,1-3 0 16,1-9 0-16,29 0-23 13,38 0 15-13,8-47-49 17,72-21-105-17,37-20 110 13,44-26 1-13,11-20 28 17,0-10 22-16,-7-7 1 11,-34-6 15-12,-27 9 8 17,-48 13 25-17,-26 29 63 13,-22 33-27-13,-5 34 12 16,-47 37-33-16,-7 2-63 22,-2 70 0-22,0 37 0 0,10 24 0 8,14 22 0 14,26 8 0-22,11-5 0 0,15-10 0 14,53-19 0-14,13-27 0 17,22-32 0-17,-7-34 0 15,4-30 0-15,-16-4 0 14,-19-38 0-14,-15-30 0 16,-19-3 0-16,-7-1 0 15,-13 11 0-15,-11 15 0 15,0 22 0-15,0 24 0 13,0 0 0-13,0 32 0 17,-4 36 0-17,4 9 0 14,0 8 0-14,8-12 0 17,38-19 0-17,11-16 0 14,4-25 0-14,-6-13 0 15,-9-5 0-15,-20-41 0 21,-13-17 0-21,-13-13 0 0,0-5 0 15,-44-10 0-15,-10 13 0 17,-3 11 0-17,4 11 0 13,23 27 0-13,15 20 0 16,15 9 0-16,0 0 0 14,56 20 0-14,30 1 0 16,21-15-60-16,24-6-89 14,7-9-218-14,6-43-164 16,-22-12 55-16,-26-13 249 15,-30-2 195-15,-31-6 32 16,-24 5 218-16,-11 7 105 21,0 6 9-21,-11 13-40 0,-15 16-25 10,13 23-50 10,-1 15-88-20,1 23-65 0,2 57-64 17,7 30 0-17,4 30 0 13,0 12 0-13,0 4 0 16,28-8 0-16,14-15 0 14,10-23 0-14,10-29 0 17,-1-31 0-17,9-24 0 13,4-26 0-13,9 0 0 16,0-47 0-16,2-17 0 15,-10-15 0-15,-3-15 0 24,-18-9 0-24,-14 4 0 0,-27-1 0 13,-13 29 0-13,0 19 0 17,0 28 0-17,-26 24 0 14,-1 0 0-14,14 24 0 15,5 31 0-15,8 13 0 14,4 8 0-14,48 4 0 16,18-5 0-16,16-7 0 15,10-6 0-15,-9-10 0 16,-13-7 0-16,-21-10 0 14,-29-6 0-14,-24-8 0 15,-4-4 0-15,-64 4 0 15,-22-9 0-15,-17-3 0 15,-15-9 0-15,-1 0 0 23,-38-21-149-23,29-26-462 0,19-3-760 0</inkml:trace>
    </iact:actionData>
  </iact:action>
  <iact:action type="add" startTime="17216">
    <iact:property name="dataType"/>
    <iact:actionData xml:id="d19">
      <inkml:trace xmlns:inkml="http://www.w3.org/2003/InkML" xml:id="stk19" contextRef="#ctx0" brushRef="#br0">16971 4444 2016 0,'0'0'831'14,"0"0"-472"-14,0 0-118 17,445-92-84-17,-119 54-157 14,-37 4-183-14,-51 8-729 0</inkml:trace>
    </iact:actionData>
  </iact:action>
  <iact:action type="add" startTime="17367">
    <iact:property name="dataType"/>
    <iact:actionData xml:id="d20">
      <inkml:trace xmlns:inkml="http://www.w3.org/2003/InkML" xml:id="stk20" contextRef="#ctx0" brushRef="#br0">19641 4550 2254 0,'0'0'755'7,"0"0"-737"8,0 0-18-15,0 0-883 0</inkml:trace>
    </iact:actionData>
  </iact:action>
  <iact:action type="add" startTime="18320">
    <iact:property name="dataType"/>
    <iact:actionData xml:id="d21">
      <inkml:trace xmlns:inkml="http://www.w3.org/2003/InkML" xml:id="stk21" contextRef="#ctx0" brushRef="#br0">1808 7779 927 0,'0'0'1492'8,"0"0"-1014"6,0 0-186-14,0 0 63 16,0 0-241-16,0 0-64 15,0 0-32-15,-75 316 22 15,75-171-10-15,5 1-18 14,10-28 22-14,-6-28-34 16,2-31 0-16,-7-30 5 14,-4-29 26-14,0 0 100 16,0-50-44-16,-4-31-87 22,-16-28 0-22,0-18 0 0,12-13 0 10,3-1 0 10,5 5 0-20,0 22 0 0,0 26 0 14,13 36 0-14,7 36 0 16,4 16 0-16,2 33 0 14,14 52 0-13,5 24 0 14,4 19 0-15,-4 5 0 14,6-16 0-14,-12-14 0 16,5-27 0-16,-7-29 0 14,4-23 0-14,-1-24 0 17,-3 0 0-17,4-59 0 21,3-25 0-21,-2-23 0 0,-1-19 0 17,-1-15 0-17,-8 6 0 14,-3 16 0-14,-10 30 0 16,-10 39 0-16,-4 45 0 14,-5 10 0-14,0 75 0 16,0 43 0-16,0 35 0 13,0 9 0-13,0 13 0 16,4-16 0-16,9-15 0 15,11-23 0-15,9-32-105 16,48-44-264-16,-11-25-448 14,0-25-355-14</inkml:trace>
    </iact:actionData>
  </iact:action>
  <iact:action type="add" startTime="18869">
    <iact:property name="dataType"/>
    <iact:actionData xml:id="d22">
      <inkml:trace xmlns:inkml="http://www.w3.org/2003/InkML" xml:id="stk22" contextRef="#ctx0" brushRef="#br0">3388 8164 2004 0,'0'0'869'0,"0"0"-514"21,0 0-39-21,0 0-136 0,0 0-90 16,-223 260-27-16,201-175-41 14,11-9 19-14,11-8-23 16,0-18-17-16,33-15 4 14,21-17-5-14,14-18 0 16,4 0-5-16,-6-40 14 14,-12-19 9-14,-23-13-18 17,-22-12 1-17,-9-14 21 15,-9 1-22-15,-43 8 0 15,-14 20 0-15,-6 22 17 21,6 32-23-21,10 15 6 0,14 0 0 15,18 24-5-15,20 14 6 15,4-2-1-15,32-7 0 14,34-12 12-14,28-14-12 16,11-3 0-16,15-3 0 15,-11-25 13-15,-4 10-12 16,-20 5-1-16,-23 13 4 13,-21 0 7-13,-12 53 10 17,-14 24-6-17,-15 17-12 13,0 3-3-13,0 0 0 16,0-21 0-16,0-17 0 23,6-18 0-23,1-27 0 0,6-14 0 8,7 0 0 13,6-33 0-21,9-31 0 0,13-15 0 16,7-6 0-16,-1 4 0 14,-3 13 0-14,-5 18 0 16,-9 24 0-16,-7 26 0 14,1 0 0-14,-5 38 0 16,0 30 0-16,3 8 0 14,4 0 0-14,1-9 0 17,-1-8-107-17,4-12-98 13,11-30-295-13,-10-17-198 16,-1 0-228-16</inkml:trace>
    </iact:actionData>
  </iact:action>
  <iact:action type="add" startTime="19454">
    <iact:property name="dataType"/>
    <iact:actionData xml:id="d23">
      <inkml:trace xmlns:inkml="http://www.w3.org/2003/InkML" xml:id="stk23" contextRef="#ctx0" brushRef="#br0">5298 8331 224 0,'0'0'1656'1,"0"0"-988"13,0 0-188-14,0 0-154 15,0 0-43-15,0 0-119 14,15-224-34-14,-30 197-25 16,-27 10-45-16,-8 17-60 14,-18 0 0-14,-2 23 0 16,-4 36 0-16,2 18 0 15,22 2 0-15,19 6 0 15,25-12 0-15,6-19 0 15,37-20 0-15,33-25 0 15,21-9 0-15,6-35 0 15,-1-32 0-15,-9-22 0 16,-15-13 0-16,-21-5 0 22,-19-7 0-22,-21 0 0 0,-11 0 0 13,0-1 0-13,-11 18 0 17,-11 17 0-17,-4 29 0 13,4 39 0-13,14 12 0 16,-3 63 0-16,6 47 0 14,5 34 0-14,0 20 0 16,0 12 0-16,20-11 0 17,22-17 0-17,12-26 0 13,12-29-239-13,45-51-281 16,-8-28-278-16,-9-14-305 0</inkml:trace>
    </iact:actionData>
  </iact:action>
  <iact:action type="add" startTime="19856">
    <iact:property name="dataType"/>
    <iact:actionData xml:id="d24">
      <inkml:trace xmlns:inkml="http://www.w3.org/2003/InkML" xml:id="stk24" contextRef="#ctx0" brushRef="#br0">6395 8202 1709 0,'0'0'865'1,"0"0"-293"16,0 0-65-16,0 0-265 13,0 0-107-14,0 0-69 15,0 0-66-15,-271 58 0 14,210 39 0-14,10 5 0 16,17-10 0-16,20-11 0 14,14-22 0-14,5-30-8 17,47-29 2-17,18 0 8 21,4-38-2-21,3-26 6 0,-7-12 0 8,-13 0-6 14,-18 1 0-22,-17 11 0 0,-18 7 0 16,-4 26 0-16,0 9 0 15,0 22 0-15,0 0 0 15,0 38 0-14,0 22 0 13,0 11 0-14,0 2 0 16,0-11 0-16,11-11 0 14,26-20 0-14,11-19-32 16,7-12-8-16,2-9 1 13,4-33 18-13,-8-9 20 17,-8-3 2-17,-5-2 13 13,-12 6 14-13,-6 5-1 16,-7 18 1-16,-4 9-28 22,0 18-10-22,-11 0-1 0,2 23 5 16,7 22 6-16,0 7 8 14,11-2-8-14,6-8 0 17,0-13-17-17,13-20-22 13,5-9 38-13,4-4-5 16,9-43 6-16,0-12 13 15,0 0 1-15,-5-4 31 15,-10 4-15-15,-12 12-15 14,-10 17-15-14,-5 18 0 16,-6 12 0-16,4 15 0 14,0 59 0-14,-2 31 0 16,4 30 0-16,-2 21 0 23,-13 20 0-23,0 2 0 0,0-4 0 13,0-10 0-13,-8-20 0 16,-12-17 0-15,5-28 0 12,6-31 0-13,-8-30 0 17,8-37 0-17,-2-1 0 13,-2-31 0-13,0-44 0 16,-7-25 0-16,16-32 0 15,4-20 0-15,19-25 0 16,141-91 0-16,-1 39-242 14,12 39-1155-14</inkml:trace>
    </iact:actionData>
  </iact:action>
  <iact:action type="add" startTime="20903">
    <iact:property name="dataType"/>
    <iact:actionData xml:id="d25">
      <inkml:trace xmlns:inkml="http://www.w3.org/2003/InkML" xml:id="stk25" contextRef="#ctx0" brushRef="#br0">10504 7106 1952 0,'0'0'628'0,"0"0"-390"15,0 0 31-15,0 228 22 22,39 49-27-22,31 128-87 0,13 76-35 8,-13 36-7 8,-20 8-135-15,-17-25 0 13,-13 11 0-14,-1 11 0 21,-3-3 0-21,-5-12 0 0,-11-7 0 14,0-34 0-14,0-51 0 16,-20-45 0-16,-11-65 0 14,12-81 0-14,8-70 0 16,0-66 0-16,11-40 0 14,0-21 0-14,0-27 0 17,0 0 0-17,30-163 0 14,12-4-177-14,-3-18-718 0</inkml:trace>
    </iact:actionData>
  </iact:action>
  <iact:action type="add" startTime="21360">
    <iact:property name="dataType"/>
    <iact:actionData xml:id="d26">
      <inkml:trace xmlns:inkml="http://www.w3.org/2003/InkML" xml:id="stk26" contextRef="#ctx0" brushRef="#br0">12606 7535 1290 0,'0'0'1209'17,"0"0"-717"-17,0 0-35 13,0 0-181-12,0 0-126 14,0 0-75-15,0 0-51 15,293-153 21-15,-133 120-45 16,17 1 6-16,-9 0-16 13,-6 5 10-13,-40 8-57 17,-39 0-42-17,-41 17-107 13,-42 2 4-13,-9 0-15 17,-68 0-153-17,-23 0-99 22,-12 6 261-22,10 2 160 0,8-1 48 8,28-7 203 13,18 0 170-21,24 0 2 0,13 0-82 9,4 2-21 13,3 23-136-22,-7 32-26 0,-2 22 5 14,-4 34-34-14,-10 30-81 16,10 13 0-16,2 13 0 14,8-4 0-14,7-7 0 16,0-10 0-16,0-22 0 16,0-24-68-16,35-34-293 13,-4-30-440-13,-1-32-169 0</inkml:trace>
    </iact:actionData>
  </iact:action>
  <iact:action type="add" startTime="21738">
    <iact:property name="dataType"/>
    <iact:actionData xml:id="d27">
      <inkml:trace xmlns:inkml="http://www.w3.org/2003/InkML" xml:id="stk27" contextRef="#ctx0" brushRef="#br0">13616 8063 1521 0,'0'0'957'11,"0"0"-338"-11,0 0-136 17,0 0-296-16,0 0-104 13,0 0-11-14,0 0-17 16,-15 184-49-16,15-95 33 13,0-13-38-13,15-13 7 17,26-17-8-17,16-20-22 13,4-26-18-13,9 0-4 17,-8-29 19-17,-8-39 24 13,-15-8 2-13,-6-12 12 18,-13 3 6-18,-16 17 2 20,-4 15 26-20,0 30-23 0,0 23-14 15,0 0 20-15,0 44-21 14,-13 30-7-13,9 14 4 14,4 6-6-15,0-6 3 16,44-12-3-16,30-20-14 15,20-23 2-15,17-25 3 14,9-8-6-14,-8-29 14 16,-14-30 1-16,-21-17 14 14,-20-9-14-14,-22-3 0 16,-22-1 6-16,-13 4-6 14,0 20 13-14,0 27 17 16,-31 25-30-16,-4 13 0 14,0 49 0-14,5 38 0 16,8 19-8-16,17 9 8 23,5-9 0-23,37-18 0 0,36-27 0 16,16-28-6-16,5-28-5 13,5-5 5-13,-12-47 5 16,-11-21 2-16,-8-16 30 15,-7-10-31-15,-2 1 0 16,-8 2 0-16,-1 16 0 13,2 15 0-13,-1 33 0 16,8 16 0-16,-7 11 0 14,-2 25 0-14,-4 37 0 17,-11 8 0-17,-13 6 0 14,-22-2 0-14,0-12 0 15,-11-1 0-15,-43-7 0 23,-56 13-27-23,14-15-204 0,9-19-655 0</inkml:trace>
    </iact:actionData>
  </iact:action>
  <iact:action type="add" startTime="22787">
    <iact:property name="dataType"/>
    <iact:actionData xml:id="d28">
      <inkml:trace xmlns:inkml="http://www.w3.org/2003/InkML" xml:id="stk28" contextRef="#ctx0" brushRef="#br0">21558 6915 157 0,'0'0'1649'7,"0"0"-1150"9,0 0-123-16,0 0 202 14,0 0-292-14,0 0-181 15,0 0 45-15,-120 429-5 15,85-61-55-15,35 65-29 16,19 16-61-16,80 1 0 23,25-19 0-23,16 15 0 0,0-2 0 7,-2-2 0 16,-20-19 0-23,-29-29 0 0,-27-22 0 13,-32-19 0-12,-28-27 0 14,-2-13 0-15,0-19 0 15,-2-66 0-15,-20-51 0 15,14-54 0-15,-3-20 0 15,2-1 0-15,9-1 0 16,0-13 0-16,0-24 0 13,0-43 0-13,0-21-38 16,15 0-56-16,27-118-266 14,-1 8-490-14,7-12-856 0</inkml:trace>
    </iact:actionData>
  </iact:action>
  <iact:action type="add" startTime="23275">
    <iact:property name="dataType"/>
    <iact:actionData xml:id="d29">
      <inkml:trace xmlns:inkml="http://www.w3.org/2003/InkML" xml:id="stk29" contextRef="#ctx0" brushRef="#br0">24607 6979 580 0,'0'0'1347'7,"0"0"-949"9,0 0 104-16,0 0-28 14,0 0-206-14,0 0-55 16,0 0-121-16,-31-84-80 14,31 193 85-14,0 40-34 17,7 24-13-17,12 16-50 14,16 4 0-14,5-16 0 15,12-22 0-15,5-39 0 14,4-33 0-14,5-52 0 16,-5-31 0-16,-2-23 0 14,-13-61 0-14,-5-31 0 17,-10-26 0-17,-5-8 0 21,-8 11 0-21,-3 15 0 0,-4 35 0 10,-2 49 0 10,-1 39 0-20,1 12 0 0,15 68 0 14,9 26 0-14,22 17 0 18,12 3 0-18,14-15 0 13,2-18 0-13,0-34 0 16,-13-23 0-16,-13-34 0 15,-20-2 0-15,-15-49 0 14,-9-33 0-14,-13-20 0 17,0-16 0-17,0-14 0 13,-17-3 0-13,-7 6 0 17,8 22 0-17,5 25 0 14,7 44 0-13,4 38 0 13,4 47-206-14,34 39-406 29,3 1-428-29</inkml:trace>
    </iact:actionData>
  </iact:action>
  <iact:action type="add" startTime="23749">
    <iact:property name="dataType"/>
    <iact:actionData xml:id="d30">
      <inkml:trace xmlns:inkml="http://www.w3.org/2003/InkML" xml:id="stk30" contextRef="#ctx0" brushRef="#br0">26272 7966 1654 0,'0'0'770'12,"0"0"-302"-12,0 0-161 17,0 0-78-17,214-262-112 15,-137 173-36-15,-16 4-6 17,-20 10-41-17,-16 7-10 21,-25 13 57-21,0 17-27 0,-53 21-10 8,-21 17-16 13,-11 0-17-21,-7 49 14 0,0 25-17 17,20 14-7-17,30 5 31 13,34 5-30-13,8-14 14 17,78-12-14-17,40-17-1 13,40-26-1-13,19-20-81 17,72-18-101-17,-42-32-318 13,-36-11-613-13</inkml:trace>
    </iact:actionData>
  </iact:action>
  <iact:action type="add" startTime="24027">
    <iact:property name="dataType"/>
    <iact:actionData xml:id="d31">
      <inkml:trace xmlns:inkml="http://www.w3.org/2003/InkML" xml:id="stk31" contextRef="#ctx0" brushRef="#br0">27778 7564 1905 0,'0'0'799'21,"0"0"-237"-21,0 0-221 0,0 0-168 16,0 0-43-16,0 0-67 15,-240 38-12-15,191 26-10 15,8 7-10-15,12-3-31 16,25-4 0-16,4-17-12 15,33-23 6-15,41-15-5 15,16-9 11-15,10-26 13 14,-1-33-7-14,-12-21 4 15,-19-13-10-15,-14-8 0 15,-23-18 0-15,-7-8 0 14,-17-14 0-14,-7-11 0 16,0-13 0-16,-31 0 0 22,-21 15 0-22,-5 36 0 0,7 44 0 8,-3 47 0 14,16 23 0-22,13 70 0 0,11 53 0 9,13 28 0 13,0 27 0-22,30-1 0 0,32-1 0 13,18-15 0-13,12-23 0 17,4-23-89-17,14-22-169 13,25-29-257-13,-19-22-369 17,-20-30-1021-17</inkml:trace>
    </iact:actionData>
  </iact:action>
  <iact:action type="add" startTime="24439">
    <iact:property name="dataType"/>
    <iact:actionData xml:id="d32">
      <inkml:trace xmlns:inkml="http://www.w3.org/2003/InkML" xml:id="stk32" contextRef="#ctx0" brushRef="#br0">29518 7796 1091 0,'0'0'1242'1,"0"0"-780"13,0 0-204-14,0 0-60 14,0 0-198-14,0 0-174 11,-271 123-957-11</inkml:trace>
    </iact:actionData>
  </iact:action>
  <iact:action type="add" startTime="25106">
    <iact:property name="dataType"/>
    <iact:actionData xml:id="d33">
      <inkml:trace xmlns:inkml="http://www.w3.org/2003/InkML" xml:id="stk33" contextRef="#ctx0" brushRef="#br0">1690 9395 1410 0,'0'0'314'17,"0"0"-160"-17,0 0 76 14,0 0 39-14,0 0-94 16,0 0-72-16,0 0 112 13,91 42-35-13,-8-21-42 16,33 0 54-16,28 1-83 22,34-6-38-22,49 6-19 0,68 2-40 9,65 11 21 12,27 3-33-21,4 0 0 0,14-9-1 17,23-13 10-17,75-11-8 14,54-5 34-14,53 0-2 15,24 0 6-15,17-21-39 14,16-1 0-14,8 6 0 16,9-1 1-16,9 2 21 14,8-4 4-14,10 3-25 17,19-10 7-17,2 0-8 13,-2-7 0-13,-7-1 2 16,-15 0 10-16,16-4-12 23,-16 9 10-23,13 12 4 0,-2-1 16 13,-11 15-30-13,26 3 0 16,-2 0-6-16,25 0 14 15,-1 0-8-15,11 3 0 15,11 11 12-15,-9-2-5 16,-2 1-7-16,-13-9 1 14,-35-4 8-14,-21 0-8 16,-47 0 8-16,-44 0 9 15,-54 0-18-15,-70-8 5 16,-67-6-5-16,-102 7-6 14,-93-2-3-14,-90 1 18 15,-52-1 1-14,-18 1 19 14,-19-1 13-15,-10 0 16 15,-27 6-58-15,-5-2 0 21,0 1 0-21,0 4 0 0,0 0 0 14,0 0 0-14,0 0 0 17,0 0 0-17,0 0 0 13,0 0 0-12,0 0-17 14,-31 9-197-15,-26 3-330 15,-19-3-583-15</inkml:trace>
    </iact:actionData>
  </iact:action>
  <iact:action type="add" startTime="26894">
    <iact:property name="dataType"/>
    <iact:actionData xml:id="d34">
      <inkml:trace xmlns:inkml="http://www.w3.org/2003/InkML" xml:id="stk34" contextRef="#ctx0" brushRef="#br0">1534 10942 1435 0,'0'0'889'10,"0"0"-501"10,0 0 90-20,0 0-123 0,0 0-162 8,-19-225-20 14,6 225-65-22,4 0-65 0,0 17-9 15,-11 47-34-15,3 28 0 16,-7 23 0-16,0 8 0 14,0-9 0-14,11-6 0 16,2-28 0-16,6-31 0 13,5-18 0-13,0-26 0 16,0-5 0-16,0-9 0 15,0-25 0-15,5-8 0 14,14 4 0-14,19 11 0 24,14 12 0-24,18 15 0 0,24 0 0 7,20 15 0 9,4 29 0-16,2 3-30 16,-20-2-87-16,-12-2 15 21,-38-13-71-21,-22-9 16 0,-23-17 16 16,-5-4 62-16,-7 0 78 13,-34-25 1-13,-1-33 0 16,9-11 88-16,1-22-13 15,12-6 47-15,0 4 20 15,16 8-23-15,2 17 17 15,2 27-18-15,0 15-118 16,0 22 0-16,0 4 0 14,0 33 0-14,0 43 0 16,0 35 0-16,0 22 0 21,0 10 0-21,6 1 0 0,10-9 0 9,-3-12 0 13,9-17 0-22,-1-26 0 0,-3-25-230 14,-3-46-256-14,1-9-228 16,-12-11-147-16</inkml:trace>
    </iact:actionData>
  </iact:action>
  <iact:action type="add" startTime="27451">
    <iact:property name="dataType"/>
    <iact:actionData xml:id="d35">
      <inkml:trace xmlns:inkml="http://www.w3.org/2003/InkML" xml:id="stk35" contextRef="#ctx0" brushRef="#br0">2601 10819 1639 0,'0'0'842'14,"0"0"-273"-14,0 0-78 15,0 0-285-15,0 0-118 14,0 0 19-14,0 0 47 16,0 309-154-16,0-178 0 22,4 4 0-22,12-2 0 0,-3-7 0 15,4-6 0-15,7-15 0 17,-2-25 0-17,-7-21 0 14,9-27-60-14,-2-32-276 15,-6 0-183-15,12-120-154 15,-2 5 1-15,-4-11-110 0</inkml:trace>
    </iact:actionData>
  </iact:action>
  <iact:action type="add" startTime="27638">
    <iact:property name="dataType"/>
    <iact:actionData xml:id="d36">
      <inkml:trace xmlns:inkml="http://www.w3.org/2003/InkML" xml:id="stk36" contextRef="#ctx0" brushRef="#br0">2957 11199 831 0,'0'0'607'7,"0"0"-36"0,0 0-8 15,59-215-73-22,-54 189-168 0,-5 19-49 8,0 7-120 15,0 7-57-23,0 53-6 0,0 20 10 17,8 26-100-17,5 14 0 13,3 3 0-13,3 4 0 16,-1-9 0-16,2-13 0 14,8 1-191-14,-2-34-522 10,-2-25-503-9</inkml:trace>
    </iact:actionData>
  </iact:action>
  <iact:action type="add" startTime="27895">
    <iact:property name="dataType"/>
    <iact:actionData xml:id="d37">
      <inkml:trace xmlns:inkml="http://www.w3.org/2003/InkML" xml:id="stk37" contextRef="#ctx0" brushRef="#br0">4185 11010 1530 0,'0'0'914'14,"0"0"-347"-14,0 0-241 15,0 0-43-15,0 0-170 15,0 0-10-15,-4-241-7 14,-37 215-33-14,-14 14-13 17,-22 12-46-17,-6 0-2 13,-8 8 8-13,7 34-10 16,12 13 1-16,20 8 20 16,28 5-8-16,11-1-13 15,13-3 0-15,24-9 0 13,37-4 0-13,15-13 0 16,18-5 0-15,5-5 0 13,-1 2 0-14,-8-7 0 16,-9 9 0-16,-16 1 0 21,-12 9 0-21,-16 10 0 0,-13 7 0 9,-20 0 0 13,-4 8 0-22,-4-8 0 0,-44 0 0 14,-18-12 0-14,-15-9 0 16,0-17 0-16,-10-10 0 13,10-11 0-13,20-11 0 16,13-40 0-16,30-16 0 14,18-22 0-14,0-13 0 16,44-7 0-16,26 3 0 15,4 3 0-15,-4 25 0 16,-9 7 0-16,-15 30 0 21,-46 23-119-21,0 15-202 0,-26 3-792 2</inkml:trace>
    </iact:actionData>
  </iact:action>
  <iact:action type="add" startTime="30196">
    <iact:property name="dataType"/>
    <iact:actionData xml:id="d38">
      <inkml:trace xmlns:inkml="http://www.w3.org/2003/InkML" xml:id="stk38" contextRef="#ctx0" brushRef="#br0">2098 13526 1601 0,'0'0'516'18,"0"0"-180"-18,0 0 179 15,0 0-239-15,0 0-58 23,40-265-26-23,8 204-79 0,17 2-25 13,12 9-37-13,1 12-22 17,10 17 8-17,-14 21-36 13,-4 0-1-13,-15 30 0 16,-20 32-3-16,-22 19 3 14,-13 16-15-14,-5 5-15 17,-56-1 29-17,-9-7-17 13,-15-12 18-13,9-23-8 16,10-19 25-16,20-13-17 14,20-15 9-14,26-12 4 16,0 0 44-16,15 0-42 22,42-23 0-22,24-1-15 0,4 9 5 17,9 0-13-17,-9 15 7 13,-10 0-7-13,-14 16 2 16,-17 42-19-16,-31 13 5 14,-13 10 20-14,-5 12-8 17,-52-4 8-17,-23 0 2 13,-19-13 7-13,-8-17 39 16,-7-17 0-16,10-13-12 14,14-18-36-14,20-11 0 16,22 0 0-16,26-11 0 14,18-26 0-14,4-9 0 16,61-39-156-16,22 12-554 32,2 14-575-32</inkml:trace>
    </iact:actionData>
  </iact:action>
  <iact:action type="add" startTime="30717">
    <iact:property name="dataType"/>
    <iact:actionData xml:id="d39">
      <inkml:trace xmlns:inkml="http://www.w3.org/2003/InkML" xml:id="stk39" contextRef="#ctx0" brushRef="#br0">3259 13370 2235 0,'0'0'756'0,"0"0"-265"0,0 0-169 14,0 0-146-14,0 0-60 18,0 0-116-18,0 0 0 12,24-59 0-12,-24 152 0 16,0 17 0-16,0 10 0 14,15 3 0-14,-2-16 0 16,9-7 0-16,-7-24 0 23,9-21 0-23,18-38-210 0,-7-17-402 9,-5 0-480-9</inkml:trace>
    </iact:actionData>
  </iact:action>
  <iact:action type="add" startTime="30928">
    <iact:property name="dataType"/>
    <iact:actionData xml:id="d40">
      <inkml:trace xmlns:inkml="http://www.w3.org/2003/InkML" xml:id="stk40" contextRef="#ctx0" brushRef="#br0">3906 13223 2027 0,'0'0'688'5,"0"0"-227"11,0 0-148-16,0 0-145 22,0 0-40-22,244-102-59 0,-169 102 9 8,-10 0-78 14,-3 29 21-22,-19 18-20 0,-14 3-1 15,-25 9-9-15,-4 5-4 15,0 4-2-15,-39-9 14 17,-12-13 1-17,3-8 0 13,13-12 18-13,9-14-9 17,17-5 13-17,9-7 11 14,0 0-27-14,9 0 0 15,30 0-6-15,14 0 0 14,8 0-9-14,11 0 9 16,5 8-1-16,-1 30 1 14,-10 21-9-14,-14-1-1 17,-23 16 10-17,-25 2 0 21,-4-8 13-21,-33-6-7 0,-28-7 27 17,-15-8 2-17,-10-14-20 14,3-7-2-14,2-26-13 15,20 0-50-15,24-17-53 14,37-89-433-14,11 1-427 16,35-2-656-16</inkml:trace>
    </iact:actionData>
  </iact:action>
  <iact:action type="add" startTime="31327">
    <iact:property name="dataType"/>
    <iact:actionData xml:id="d41">
      <inkml:trace xmlns:inkml="http://www.w3.org/2003/InkML" xml:id="stk41" contextRef="#ctx0" brushRef="#br0">4918 13239 1898 0,'0'0'912'13,"0"0"-409"-13,0 0-162 16,0 0-143-16,0 0-61 14,0 0-85-14,345-137 3 15,-223 118-55-15,-6-2 0 23,-20 0 0-23,-26 6 0 0,-24 6 0 14,-31 7 0-14,-15 2 0 15,0 0 0-15,0 29 0 14,-15 29 0-14,-9 32 0 16,-2 24 0-16,2 18 0 15,13 15 0-15,-4 8 0 15,4 6 0-15,-13 66 0 15,6-36-290-15,-6-30-1310 0</inkml:trace>
    </iact:actionData>
  </iact:action>
  <iact:action type="add" startTime="31724">
    <iact:property name="dataType"/>
    <iact:actionData xml:id="d42">
      <inkml:trace xmlns:inkml="http://www.w3.org/2003/InkML" xml:id="stk42" contextRef="#ctx0" brushRef="#br0">2164 15393 1476 0,'0'0'555'4,"0"0"-58"13,0 0 64-17,0 0-184 22,0 0-125-22,0 0-114 0,0 0-25 9,0 132 14 13,0 2-127-22,0 14 0 0,4-5 0 16,9 6 0-16,5-16 0 14,-3-10 0-14,11-18-8 16,9-28-251-16,-2-23-576 15,4-46-514-15</inkml:trace>
    </iact:actionData>
  </iact:action>
  <iact:action type="add" startTime="31938">
    <iact:property name="dataType"/>
    <iact:actionData xml:id="d43">
      <inkml:trace xmlns:inkml="http://www.w3.org/2003/InkML" xml:id="stk43" contextRef="#ctx0" brushRef="#br0">3090 15706 704 0,'0'0'1843'17,"0"0"-1228"-17,0 0-124 8,0 0-279 15,0 0-119-23,0 0-12 0,-109 270-24 13,100-147-57-13,9 10 0 16,5-19 0-16,47-21 0 14,23-25 0-14,19-38 0 17,10-30 0-17,-7-14 0 14,-14-49-3-14,-31-13 3 16,-30-28 0-16,-22 9 3 14,-11-17-3-14,-52 15 0 16,-16 4 0-16,-8 25 0 14,8 26 0-14,2 38 0 16,16 4 0-16,20 20 0 15,17 44-95-15,24 21-256 16,32-9-413-16,25-25-375 0</inkml:trace>
    </iact:actionData>
  </iact:action>
  <iact:action type="add" startTime="32248">
    <iact:property name="dataType"/>
    <iact:actionData xml:id="d44">
      <inkml:trace xmlns:inkml="http://www.w3.org/2003/InkML" xml:id="stk44" contextRef="#ctx0" brushRef="#br0">4004 15815 1480 0,'0'0'1039'16,"0"0"-438"-16,0 0-133 12,0 0-231-12,0 0-156 18,0 0-16-18,0 0 60 14,-70 311-125-14,70-205 0 15,4-13 0-15,49-17 0 22,15-30 0-22,13-24 0 0,4-22 0 16,-9 0-9-16,-10-60 18 15,-25-12-9-15,-21-15 0 15,-20 1 0-15,0-17 0 16,-33 1 0-16,-24 9 0 14,1 13 0-14,-1 24 0 14,13 32 0-14,9 24-3 16,29 33-173-16,6 35-321 15,0-13-483-15</inkml:trace>
    </iact:actionData>
  </iact:action>
  <iact:action type="add" startTime="32564">
    <iact:property name="dataType"/>
    <iact:actionData xml:id="d45">
      <inkml:trace xmlns:inkml="http://www.w3.org/2003/InkML" xml:id="stk45" contextRef="#ctx0" brushRef="#br0">4841 15536 2451 0,'0'0'772'12,"0"0"-233"-12,0 0-305 18,0 0-134-18,0 0-100 12,0 0 0-12,341-105 0 18,-232 105 0-18,-6 46 0 15,-11 22 0-15,-22 25 0 15,-24 13 0-14,-18 16 0 13,-19 5 0-14,-9 0 0 14,0-4 0-14,-5-11 0 17,-8-20 0-17,-2-20-3 13,-5-30-225-13,7-21-331 16,-4-21-482-16</inkml:trace>
    </iact:actionData>
  </iact:action>
  <iact:action type="add" startTime="32812">
    <iact:property name="dataType"/>
    <iact:actionData xml:id="d46">
      <inkml:trace xmlns:inkml="http://www.w3.org/2003/InkML" xml:id="stk46" contextRef="#ctx0" brushRef="#br0">5130 16145 1877 0,'0'0'982'14,"0"0"-631"-14,0 0-32 16,0 0-25-16,249 0-187 14,-107-19-59-14,65-25-48 15,-36 1-164-15,-36-3-854 0</inkml:trace>
    </iact:actionData>
  </iact:action>
  <iact:action type="add" startTime="34237">
    <iact:property name="dataType"/>
    <iact:actionData xml:id="d47">
      <inkml:trace xmlns:inkml="http://www.w3.org/2003/InkML" xml:id="stk47" contextRef="#ctx0" brushRef="#br0">14698 10390 1891 0,'0'0'646'16,"0"0"-351"-16,0 0 224 14,0 0-271-14,0 0-95 17,0 0-63-17,24-216-56 13,63 174 10-13,9-1-41 10,9 19 9 9,2 11-6-19,-6 13-6 0,-22 8-6 17,-18 43 4-17,-26 26-26 14,-31 11 10-14,-4 9-17 16,-48 5 7-16,-33-13 17 14,-2-7 11-14,2-23 0 16,16-21 4-16,27-17 7 22,19-16 8-22,19-5 19 0,0 0-23 7,41-14 34 9,21-7-48-16,14 0 5 16,16 9-6-16,0 7 1 20,6 5-10-20,-8 0-1 0,-10 35-28 15,-23 15 32-15,-17 14-13 16,-32 7 17-16,-8 9-7 16,-35 1 18-16,-39-5-1 14,-20-4-8-14,-20-8 0 16,-4-12 49-16,-8-20-23 14,8-5-1-14,15-24-4 16,22-3-13-16,37-9-16 14,38-42-10-14,41-71-187 16,46 11-559-15,13 6-743-1</inkml:trace>
    </iact:actionData>
  </iact:action>
  <iact:action type="add" startTime="34717">
    <iact:property name="dataType"/>
    <iact:actionData xml:id="d48">
      <inkml:trace xmlns:inkml="http://www.w3.org/2003/InkML" xml:id="stk48" contextRef="#ctx0" brushRef="#br0">15952 10526 2045 0,'0'0'776'1,"0"0"-395"14,0 0-26-15,0 0-88 14,0 0-175-14,0 0-49 16,0 0-1-16,254-153-40 14,-173 153 17-14,-5 30-19 16,-21 31-21-16,-12 15 8 14,-30 13-11-14,-13 5-2 16,-17 11 26-16,-44-8 0 23,-16-12 4-23,7-14-4 0,9-16 0 9,28-22 15 10,22-19-14-19,11-14 20 0,33 0-21 17,57-38-1-17,28-21-8 14,20-5-137-14,8-7-366 17,-11 2 45-17,-16 6 94 13,-39 16 166-13,-29 18 207 16,-25 8 60-16,-26 16 305 14,0 5 103-14,-15 0-226 16,-25 22-23-16,-1 24-67 14,1 14-20-14,10 11-38 17,19 1-43-17,11 0-2 21,11-13-49-21,54-12 0 0,21-22 0 16,16-25 0-16,3 0 0 15,-2-29 0-15,-18-26 0 15,-19-13 0-15,-25-8 0 14,-21-9 0-14,-20 0 0 16,0 1 0-16,-37 4 0 14,-20 8 0-14,-20 20 0 16,5 32 0-15,-11 20 0 12,9 0 0-13,17 76-113 16,24-3-428-16,20-11-519 0</inkml:trace>
    </iact:actionData>
  </iact:action>
  <iact:action type="add" startTime="35282">
    <iact:property name="dataType"/>
    <iact:actionData xml:id="d49">
      <inkml:trace xmlns:inkml="http://www.w3.org/2003/InkML" xml:id="stk49" contextRef="#ctx0" brushRef="#br0">18157 10247 1505 0,'0'0'835'13,"0"0"-245"-13,0 0-235 16,0 0-45-16,0 0-152 14,284-229-92-14,-214 217-56 17,-15 12 32-17,-11 0-42 13,-27 21 8-13,-17 20-7 16,0 18-1-16,-39 5 0 23,-20 4-4-23,-2-4-1 0,8-8-2 7,23-18 14 16,21-14-7-23,9-7 6 0,26-8-6 16,53-9 15-16,28 0-15 14,7 0-9-14,-5 0 2 15,-4 0 7-15,-27 20 0 10,-25 19 6 10,-29 16-6-20,-24 12 17 0,-9 16-8 15,-59 5 1-15,-17 6 31 16,-22 3-40-16,-11-5-1 14,-70 16-56-14,29-23-311 16,19-26-970-16</inkml:trace>
    </iact:actionData>
  </iact:action>
  <iact:action type="add" startTime="35754">
    <iact:property name="dataType"/>
    <iact:actionData xml:id="d50">
      <inkml:trace xmlns:inkml="http://www.w3.org/2003/InkML" xml:id="stk50" contextRef="#ctx0" brushRef="#br0">15423 12977 1629 0,'0'0'1113'8,"0"0"-576"7,0 0-82-15,0 0-214 14,0 0-120-13,0 0-121 14,0 0 0-15,99-173 0 22,-8 173 0-22,6 0 0 0,-23 11 0 15,-22 30-9-15,-21 12-35 16,-27 4 23-16,-4 3-6 13,-22 0 21-13,-34-8-1 17,-12-10 14-17,7-8-4 13,10-9 17-13,14-8-4 17,22-5 26-17,15-3-42 13,9-1-9-13,52 6 0 16,26 2 11-16,16 10-2 18,0 3 0-18,-14 5-2 14,-14 8-7-14,-32-4 9 14,-30 4 0-14,-13-4 6 22,-28 5-4-22,-44-5 19 0,-29-2 0 9,-12-7-18 12,-3-5-3-21,0-10 0 0,29-14 0 15,19 0 0-15,59-84-120 16,9-2-475-16,5-4-502 0</inkml:trace>
    </iact:actionData>
  </iact:action>
  <iact:action type="add" startTime="36152">
    <iact:property name="dataType"/>
    <iact:actionData xml:id="d51">
      <inkml:trace xmlns:inkml="http://www.w3.org/2003/InkML" xml:id="stk51" contextRef="#ctx0" brushRef="#br0">16232 12947 1998 0,'0'0'884'15,"0"0"-419"-15,0 0-117 22,0 0-134-22,0 0-127 0,0 0 13 17,275 11-100-17,-198 42 0 14,-12 7 0-14,-12 15 0 16,-25 2 0-16,-19 6 0 13,-9 7 0-13,-28-7 0 16,-29-4 0-16,-9-18 0 15,5-14 0-15,13-11 0 15,19-7 0-15,21-20 0 14,8-1 0-14,24-8 0 16,54 0 0-16,40 0 0 14,29-27-78-14,76-57-446 17,-31 5-465-17,-37-7-1023 0</inkml:trace>
    </iact:actionData>
  </iact:action>
  <iact:action type="add" startTime="36415">
    <iact:property name="dataType"/>
    <iact:actionData xml:id="d52">
      <inkml:trace xmlns:inkml="http://www.w3.org/2003/InkML" xml:id="stk52" contextRef="#ctx0" brushRef="#br0">17685 12738 1810 0,'0'0'925'22,"0"0"-365"-22,0 0-102 0,0 0-271 16,0 0-110-16,-253 118 2 14,227 5-79-14,4 22 0 16,22 8 0-16,0-5 0 15,22-15 0-15,39-27 0 16,17-36 0-16,10-26 0 14,4-33 0-14,-9-11 0 16,-18-17 0-16,-21-34 0 15,-29-6 0-15,-15-11 0 15,0-6 0-15,-39 11 0 22,-18 16 0-22,-13 22 0 0,-6 25 0 14,-3 17 0-14,0 55 0 16,-4 51-165-16,29-12-594 9,25-26-794-9</inkml:trace>
    </iact:actionData>
  </iact:action>
  <iact:action type="add" startTime="36767">
    <iact:property name="dataType"/>
    <iact:actionData xml:id="d53">
      <inkml:trace xmlns:inkml="http://www.w3.org/2003/InkML" xml:id="stk53" contextRef="#ctx0" brushRef="#br0">18538 12586 2392 0,'0'0'965'0,"0"0"-490"17,0 0-211-17,0 0-264 13,0 0 0-13,0 0 0 17,80 279 0-17,-58-129 0 13,-13 19 0-13,-9 76 0 16,-4-40-132-16,-31-35-845 0</inkml:trace>
    </iact:actionData>
  </iact:action>
  <iact:action type="add" startTime="37203">
    <iact:property name="dataType"/>
    <iact:actionData xml:id="d54">
      <inkml:trace xmlns:inkml="http://www.w3.org/2003/InkML" xml:id="stk54" contextRef="#ctx0" brushRef="#br0">15001 15052 1121 0,'0'0'603'14,"0"0"-93"-14,0 0 21 16,0 0-217-16,0 0 12 14,0 0-96-14,0 0-86 17,-39 17-48-17,30 63-18 13,1 28 21-13,-1 15-55 17,9 4-44-17,0 4 0 13,0-21 0-13,9-13 0 17,32-25-30-17,7-26-51 14,7-29 6-14,13-17-8 23,-3-17 5-23,10-42 27 0,5-9-84 14,10-8-88-14,35-8-234 17,-29 20-222-17,-15 18-190 0</inkml:trace>
    </iact:actionData>
  </iact:action>
  <iact:action type="add" startTime="37465">
    <iact:property name="dataType"/>
    <iact:actionData xml:id="d55">
      <inkml:trace xmlns:inkml="http://www.w3.org/2003/InkML" xml:id="stk55" contextRef="#ctx0" brushRef="#br0">15528 15533 1300 0,'0'0'498'0,"0"0"-100"16,0 0 152-16,0 0-314 14,-65-226 50-14,62 170 9 17,3 27-58-17,-11 3-30 14,1 26-118-14,-6 0-89 15,-1 43 0-15,4 43 0 22,-3 28 0-22,12 25 0 0,4 13 0 17,0-3 0-17,0-1 0 12,33-19 0-12,4-24-53 18,15-41-328-18,-10-34-469 14,-3-30-428-14</inkml:trace>
    </iact:actionData>
  </iact:action>
  <iact:action type="add" startTime="37722">
    <iact:property name="dataType"/>
    <iact:actionData xml:id="d56">
      <inkml:trace xmlns:inkml="http://www.w3.org/2003/InkML" xml:id="stk56" contextRef="#ctx0" brushRef="#br0">15957 15049 2053 0,'0'0'898'0,"0"0"-304"0,0 0-309 8,0 0-135 14,0 0-34-22,0 0-116 0,0 317 0 13,21-185 0-13,-5 8 0 16,12-9 0-16,5-9 0 15,8-20-14-15,25-30-314 16,-18-34-545-16,0-30-518 0</inkml:trace>
    </iact:actionData>
  </iact:action>
  <iact:action type="add" startTime="37888">
    <iact:property name="dataType"/>
    <iact:actionData xml:id="d57">
      <inkml:trace xmlns:inkml="http://www.w3.org/2003/InkML" xml:id="stk57" contextRef="#ctx0" brushRef="#br0">16523 15111 1699 0,'0'0'879'13,"0"0"-232"-13,0 0-194 17,0 0-239-17,0 0-140 21,0 0-13-21,0 0 8 0,50 243-69 9,-15-128 0 13,-2 8 0-22,4-14 0 0,4-12 0 13,25-16-227-13,-5-30-589 18,-4-31-477-18</inkml:trace>
    </iact:actionData>
  </iact:action>
  <iact:action type="add" startTime="38074">
    <iact:property name="dataType"/>
    <iact:actionData xml:id="d58">
      <inkml:trace xmlns:inkml="http://www.w3.org/2003/InkML" xml:id="stk58" contextRef="#ctx0" brushRef="#br0">17456 15064 1707 0,'0'0'876'14,"0"0"-271"-14,0 0-114 23,0 0-269-23,0 0-97 0,0 0-55 17,0 0-70-17,-158 35 0 13,139 32 0-13,12 10 0 16,7-1 0-16,33-2 0 14,41-17 0-14,27-4 0 17,10-7 0-17,3-8 0 14,-11 0 0-14,-22 0 0 17,-25 5 0-17,-23-1 0 12,-29 4 0-12,-4 5 0 16,-19-5 0-16,-38 1 0 14,-13-9 0-14,0-13 0 16,-2-8 0-15,6-17 0 13,-8-42-84-14,17-30-246 16,9-17-658-16</inkml:trace>
    </iact:actionData>
  </iact:action>
  <iact:action type="add" startTime="38390">
    <iact:property name="dataType"/>
    <iact:actionData xml:id="d59">
      <inkml:trace xmlns:inkml="http://www.w3.org/2003/InkML" xml:id="stk59" contextRef="#ctx0" brushRef="#br0">17427 14976 2218 0,'0'0'842'15,"0"0"-473"-15,0 0-78 14,0 0-71-14,378-80-137 17,-220 54-47-17,10-3-36 13,-15-9-28-13,-39 5-218 17,-49 3-888-17</inkml:trace>
    </iact:actionData>
  </iact:action>
  <iact:action type="add" startTime="39425">
    <iact:property name="dataType"/>
    <iact:actionData xml:id="d60">
      <inkml:trace xmlns:inkml="http://www.w3.org/2003/InkML" xml:id="stk60" contextRef="#ctx0" brushRef="#br0">24537 10132 1433 0,'0'0'571'8,"0"0"-232"15,0 0 180-23,0 0-238 0,0 0-35 8,0 0-27 13,0 0-15-21,65-126-84 0,-65 126-48 16,0 0 20-16,0 0-92 14,0 24 0-14,5 19 0 16,3 16 0-16,10 13 0 14,-7 17 0-14,-2 12 0 16,2 7 0-16,-3 8 0 14,-3 0 0-14,12-5 0 16,-8-5 0-16,8-18 0 14,1-17 0-14,4-24 0 16,0-17 0-16,-1-26 0 23,6-4 0-23,3-29 0 0,5-35 0 7,-2-16 0 16,2-13 0-23,-9-1 0 0,-8 2 0 13,4 16 0-13,-12 15 0 16,1 29 0-16,-2 12 0 13,-4 20 0-13,3 0 0 16,5 41 0-16,0 14 0 15,5 8 0-15,-1 0 0 16,5-4 0-16,-11-8 0 16,5-13 0-16,-8-12 0 15,-3-14 0-15,-5-7 0 14,0-5 0-14,0 0 0 16,0-9 0-16,-22-29 0 15,-11-4-38-15,-17-25-281 15,4 12-427-15,13 8-771 0</inkml:trace>
    </iact:actionData>
  </iact:action>
  <iact:action type="add" startTime="40268">
    <iact:property name="dataType"/>
    <iact:actionData xml:id="d61">
      <inkml:trace xmlns:inkml="http://www.w3.org/2003/InkML" xml:id="stk61" contextRef="#ctx0" brushRef="#br0">25160 10511 1222 0,'0'0'582'12,"0"0"-205"-12,0 0 144 17,0 0-291-16,0 0-101 12,0 0-23-13,0 0 53 17,-289 126-45-17,228-40-33 14,19 10-9-14,16-2-60 16,22-15 12-16,4-11-24 15,22-26-6-15,37-20 6 15,13-22 0-15,4 0 13 13,-4-43 5-13,-6-16-4 16,-20-12-5-16,-24-2 9 23,-22-3-9-23,0 5 67 0,-18-4-47 9,-36 18-2 12,-3 7-14-21,-4 13-7 0,10 30-12 13,10 7-112-13,21 45-197 16,16 21-519-16,4-7-1252 0</inkml:trace>
    </iact:actionData>
  </iact:action>
  <iact:action type="add" startTime="40642">
    <iact:property name="dataType"/>
    <iact:actionData xml:id="d62">
      <inkml:trace xmlns:inkml="http://www.w3.org/2003/InkML" xml:id="stk62" contextRef="#ctx0" brushRef="#br0">25855 10106 1879 0,'0'0'756'1,"0"0"-274"14,0 0-108-15,0 0-153 13,0 0-145-13,223-223 25 17,-158 223-82-17,-1 4-7 13,-14 51-12-13,-17 21-1 16,-16 17-10-16,-13 4-49 13,-4 1-25-13,-13-14 76 18,-28-10-13-18,-7-26 22 13,11-17 21-12,8-13-15 15,20-18 49-16,9 0-2 21,0 0-25-21,22-27 25 0,31-5-52 8,12 3 10 14,12 0-11-22,1 22-3 0,3 7 3 16,-4 0-15-16,-9 30-32 14,-20 26 46-14,-24 12-29 16,-20 8 6-16,-4 4 18 15,-41 1 6-15,-32-10 12 15,-18-3-11-15,-10-13 5 15,1-8 51-15,8-14-50 15,11-11 3-15,28-15-10 14,53-10-132-14,0-44-369 16,44-12-807-16</inkml:trace>
    </iact:actionData>
  </iact:action>
  <iact:action type="add" startTime="41047">
    <iact:property name="dataType"/>
    <iact:actionData xml:id="d63">
      <inkml:trace xmlns:inkml="http://www.w3.org/2003/InkML" xml:id="stk63" contextRef="#ctx0" brushRef="#br0">27052 10174 1420 0,'0'0'1312'0,"0"0"-710"13,0 0-248-13,0 0-144 16,0 0-69-16,0 0-84 14,13 305-57-14,16-193 0 16,-1-7 0-16,5-3 0 16,0-13 0-16,-5-13 0 16,20-21-143-16,-4-22-658 13,-9-24-646-13</inkml:trace>
    </iact:actionData>
  </iact:action>
  <iact:action type="add" startTime="41250">
    <iact:property name="dataType"/>
    <iact:actionData xml:id="d64">
      <inkml:trace xmlns:inkml="http://www.w3.org/2003/InkML" xml:id="stk64" contextRef="#ctx0" brushRef="#br0">27852 10183 1862 0,'0'0'835'0,"0"0"-270"0,0 0-95 15,0 0-272-15,0 0-141 14,0 0 15-14,0 0-35 16,-4 81-37-16,43-1 0 14,11 2 0-14,16 3 0 17,13-9 0-17,-1-7 0 14,-8-2 0-14,-11-5 0 15,-28-11 0-15,-22 0 0 14,-9-5 0-13,-16 1 0 22,-38-9 0-23,-23-5 0 0,-15-7 0 15,-4-14 0-15,-17-12-93 16,27-29-287-16,25-26-650 0</inkml:trace>
    </iact:actionData>
  </iact:action>
  <iact:action type="add" startTime="41517">
    <iact:property name="dataType"/>
    <iact:actionData xml:id="d65">
      <inkml:trace xmlns:inkml="http://www.w3.org/2003/InkML" xml:id="stk65" contextRef="#ctx0" brushRef="#br0">27929 10208 2083 0,'0'0'894'9,"0"0"-302"-9,0 0-286 17,0 0-85-17,253-119-221 14,-130 95 0-14,10 7 0 17,33 4 0-17,-28 8-198 34,-38 5-1024-34</inkml:trace>
    </iact:actionData>
  </iact:action>
  <iact:action type="add" startTime="41672">
    <iact:property name="dataType"/>
    <iact:actionData xml:id="d66">
      <inkml:trace xmlns:inkml="http://www.w3.org/2003/InkML" xml:id="stk66" contextRef="#ctx0" brushRef="#br0">29017 10158 1820 0,'0'0'902'12,"0"0"-327"-12,0 0-218 17,0 0-108-17,0 0-146 14,330-166-13-14,-203 163-90 16,-9 3 0-16,-11 8 0 15,-17 43 0-15,-27 28 0 16,-17 23 0-16,-26 19 0 14,-12 8 0-14,-8 2 0 16,0-2 0-16,-4-7 0 21,-14-16 0-21,-8-17-156 0,-26-30-195 15,12-21-382-15,-19-29-363 0</inkml:trace>
    </iact:actionData>
  </iact:action>
  <iact:action type="add" startTime="41912">
    <iact:property name="dataType"/>
    <iact:actionData xml:id="d67">
      <inkml:trace xmlns:inkml="http://www.w3.org/2003/InkML" xml:id="stk67" contextRef="#ctx0" brushRef="#br0">29139 10693 2060 0,'0'0'944'5,"0"0"-366"11,0 0-260-16,0 0-122 23,0 0-196-23,344-83 0 0,-183 83 0 8,3 27-168 7,-37 22-568-15,-57 8-2195 0</inkml:trace>
    </iact:actionData>
  </iact:action>
  <iact:action type="add" startTime="42174">
    <iact:property name="dataType"/>
    <iact:actionData xml:id="d68">
      <inkml:trace xmlns:inkml="http://www.w3.org/2003/InkML" xml:id="stk68" contextRef="#ctx0" brushRef="#br0">26604 12675 2397 0,'0'0'726'0,"0"0"-217"0,0 0-182 16,0 0-190-16,0 0-137 13,0 0 0-13,0 0 0 16,13-21 0-16,-39 139 0 14,-2 19 0-14,4-2 0 16,15-3 0-16,5-23 0 15,4-20-66-15,0-34-75 16,8-29 63-16,25-26-32 13,4 0 61-13,18-21 43 17,13-17-5-17,13 0 1 15,19 0-220-15,1 8-236 14,1 4-17-14,-30 5-37 22,-21 8 220-22,-43 6 229 0,-8-7 71 14,-39 5 224-14,-26-7 101 16,-12-6 26-16,16-7 124 15,13-4-212-15,22-5 32 16,12 2-41-16,14 7-85 13,0 5 16-13,0 9-185 16,0 15 0-16,0 0 0 14,0 36 0-14,0 41 0 17,-10 36 0-17,-1 23 0 21,2 11 0-21,9-7 0 0,0-13 0 9,30-7 0 5,21-35-263-14,6-43-1085 0</inkml:trace>
    </iact:actionData>
  </iact:action>
  <iact:action type="add" startTime="42624">
    <iact:property name="dataType"/>
    <iact:actionData xml:id="d69">
      <inkml:trace xmlns:inkml="http://www.w3.org/2003/InkML" xml:id="stk69" contextRef="#ctx0" brushRef="#br0">27590 12780 2316 0,'0'0'892'15,"0"0"-326"-15,0 0-356 14,0 0-98-14,0 0-112 17,0 237 0-17,0-113 0 13,0 8 0-13,0-5 0 17,4 16 0-17,5-33-98 14,13-32-844-14</inkml:trace>
    </iact:actionData>
  </iact:action>
  <iact:action type="add" startTime="42804">
    <iact:property name="dataType"/>
    <iact:actionData xml:id="d70">
      <inkml:trace xmlns:inkml="http://www.w3.org/2003/InkML" xml:id="stk70" contextRef="#ctx0" brushRef="#br0">28248 12860 2063 0,'0'0'860'7,"0"0"-205"10,0 0-347-17,0 0-98 13,0 0-210-13,0 0 0 16,0 0 0-16,48 164 0 14,26-78 0-14,16 4 0 16,4-5 0-16,-9-9 0 14,-13-3 0-14,-30-19 0 17,-38-2 0-17,-4-14-18 14,-74-9 0-14,-36-8 16 16,-16-4 2-16,-8-13-46 21,3-8-179-21,35-34-319 0,35-17-389 0</inkml:trace>
    </iact:actionData>
  </iact:action>
  <iact:action type="add" startTime="43051">
    <iact:property name="dataType"/>
    <iact:actionData xml:id="d71">
      <inkml:trace xmlns:inkml="http://www.w3.org/2003/InkML" xml:id="stk71" contextRef="#ctx0" brushRef="#br0">28477 12754 1433 0,'0'0'1207'8,"0"0"-583"5,0 0-140-13,0 0-247 17,0 0-126-17,337-147-111 16,-191 121 0-16,9 2 0 15,-10 3 0-15,-14 7-224 20,-24 11-528-20,-22 3-206 0,-30 0 73 18,-22 0 539-18,-18 3 346 13,-15 6 572-13,0-1 49 16,0-4-28-16,0 5-209 15,-20 13-54-15,5 7-80 14,-16 22-59-14,3 22-53 15,-5 18-52-15,5 19-86 15,10 15 0-15,18 2 0 16,0-1 0-16,35-12 0 15,50-20 0-15,25-30 0 15,16-26 0-15,1-28 0 15,-20-10 0-15,-30-27 0 22,-40-29 0-22,-31-11 0 0,-6-5 0 16,-45 9 0-16,-38 7 0 15,-16 27 0-15,-14 20 0 15,-5 9 0-14,8 43 0 13,8 28 0-14,40 35-92 16,32-21-723-16,30-18-1083 0</inkml:trace>
    </iact:actionData>
  </iact:action>
  <iact:action type="add" startTime="43488">
    <iact:property name="dataType"/>
    <iact:actionData xml:id="d72">
      <inkml:trace xmlns:inkml="http://www.w3.org/2003/InkML" xml:id="stk72" contextRef="#ctx0" brushRef="#br0">30890 13282 1855 0,'0'0'1036'7,"0"0"-433"16,0 0-332-23,0 0-175 0,0 0-96 13,0 0-357-13,0 0-783 0</inkml:trace>
    </iact:actionData>
  </iact:action>
  <iact:action type="add" startTime="43766">
    <iact:property name="dataType"/>
    <iact:actionData xml:id="d73">
      <inkml:trace xmlns:inkml="http://www.w3.org/2003/InkML" xml:id="stk73" contextRef="#ctx0" brushRef="#br0">27094 14884 2008 0,'0'0'919'13,"0"0"-361"-13,0 0-226 17,0 0-53-17,0 0-279 13,350-153 0-13,-82 79 0 17,-10 13 0-17,-22 6 0 13,-52 8 0-13,-66 12-71 17,-13 5-169-17,-68 13-302 13,-37 13-137-13,-15 4-76 0</inkml:trace>
    </iact:actionData>
  </iact:action>
  <iact:action type="add" startTime="43946">
    <iact:property name="dataType"/>
    <iact:actionData xml:id="d74">
      <inkml:trace xmlns:inkml="http://www.w3.org/2003/InkML" xml:id="stk74" contextRef="#ctx0" brushRef="#br0">27288 15064 165 0,'0'0'1707'7,"0"0"-1017"8,0 0-238-15,0 0-68 15,0 0-132-15,0 0-106 15,311-88-34-15,-128 29-82 16,25 0-10-16,15 0-20 14,2 0 12-14,-9 4-26 16,-19 4 7-16,-27 6-86 14,-10-1-123-14,-51 15-448 17,-30 2-555-17</inkml:trace>
    </iact:actionData>
  </iact:action>
  <iact:action type="add" startTime="44186">
    <iact:property name="dataType"/>
    <iact:actionData xml:id="d75">
      <inkml:trace xmlns:inkml="http://www.w3.org/2003/InkML" xml:id="stk75" contextRef="#ctx0" brushRef="#br0">30505 14412 2472 0,'0'0'1034'0,"0"0"-673"16,0 0-132-16,0 0-229 13,0 0 0-13,0 0-20 18,0 0-907-18</inkml:trace>
    </iact:actionData>
  </iact:action>
  <iact:action type="add" startTime="47755">
    <iact:property name="dataType"/>
    <iact:actionData xml:id="d76">
      <inkml:trace xmlns:inkml="http://www.w3.org/2003/InkML" xml:id="stk76" contextRef="#ctx0" brushRef="#br0">20417 16111 687 0,'0'0'974'6,"0"0"-614"11,0 0 13-17,0 0 6 13,0 0-170-13,0 0-71 17,-37-59-3-17,33 59 20 21,-1 0-42-21,1 0-34 0,-1 0 37 16,-1 0-65-16,2 0-23 15,4 0-9-15,0 0-18 15,-5 0 16-15,3-8-17 15,-2-13 0-15,-5-1 17 15,-4-3-17-15,13-4 9 14,0 3 8-14,0-4-11 16,52-8-12-16,14-3 3 14,15-2 3-14,6-4 1 16,-15 9 0-16,-11 0-1 16,-19 8 0-16,-20 18 8 15,-16 8 2-15,-6 4-8 14,0 0-2-14,-4 46 40 16,-20 30-40-16,2 30 6 21,11 21 13-21,11 17-17 0,0 7 10 14,33 4-12-14,19-8-8 17,1-15 7-17,-7-26 2 13,-11-13-1-13,-20-28 0 16,-15-18-3-16,-11-24-3 14,-50-14 6-14,-16-9 0 16,-8 0-4-16,11-41 11 16,17-15-5-16,31-17-2 14,26-12 9-14,9-3-18 16,69-14 6-16,34-4-31 22,14-14 33-22,10 13-75 0,-16 3-18 9,-19 3 25 12,-36 12 40-21,-36 13 29 0,-29 17 2 14,0 12 13-14,-29 18 88 16,-19 15-25-16,4 14-10 14,5 0-19-14,17 18-23 16,5 49 8-16,17 30-20 14,0 26-14-14,17 27 50 16,23-2-50-16,8 4 0 14,8-8 0-14,1-25 0 17,0-22 0-17,-11-29 0 13,-13-30 0-13,-5-30 0 16,-15-8 0-16,0-29 0 23,-6-44 0-23,-7-15 0 0,0-14 0 15,0 1 0-15,0 16 0 14,0 18 0-14,0 24 0 16,0 28 0-16,0 15 0 14,13 11 0-14,24 53 0 16,3 3 0-16,6 26 0 15,13-9 0-15,-3 1 0 15,-5-14 0-14,-5-19 0 11,-3-16 0-12,-10-18 0 17,-2-18 0-17,-5-7 0 21,-9-40 0-21,5-25 0 0,-9-17 0 9,-4-8 0 13,0 0 0-22,-5 8 0 0,0 26 0 17,-4 24 0-17,0 27 0 14,7 12 0-14,4 30 0 15,0 32 0-15,13 15 0 15,7-1 0-15,4 0 0 16,4-21 0-16,-6-22 0 14,-1-15 0-14,-8-18 0 15,-2 0 0-15,7-47 0 14,4-12 0-14,6-26 0 16,11 0 0-16,9 2 0 14,11 7 0-14,4 20 0 16,7 29 0-16,-6 27 0 14,1 6 0-14,-15 50 0 16,-11 19 0-16,-12 9 0 22,-23 6 0-22,-15-6 0 0,0-12 0 14,-9-13-36-14,-43-21-95 17,-75-29-157-17,13-9-326 9,-1-9-445-9</inkml:trace>
    </iact:actionData>
  </iact:action>
  <iact:action type="add" startTime="48942">
    <iact:property name="dataType"/>
    <iact:actionData xml:id="d77">
      <inkml:trace xmlns:inkml="http://www.w3.org/2003/InkML" xml:id="stk77" contextRef="#ctx0" brushRef="#br0">22185 15609 2578 0,'0'0'714'13,"0"0"-349"-12,0 0-156 6,0 0-209 9,0 0-119-16,0 0-533 0</inkml:trace>
    </iact:actionData>
  </iact:action>
  <iact:action type="add" startTime="49153">
    <iact:property name="dataType"/>
    <iact:actionData xml:id="d78">
      <inkml:trace xmlns:inkml="http://www.w3.org/2003/InkML" xml:id="stk78" contextRef="#ctx0" brushRef="#br0">24353 15950 59 0,'0'0'2481'21,"0"0"-1775"-21,0 0-357 0,0 0-96 16,0 0-143-16,0 0 28 13,20 300-138-13,2-174 0 16,11-17 0-16,8-19 0 14,3-19 0-14,2-42-20 16,6-20-2-16,1-9 21 13,-8-64 1-13,6-24 0 16,-16-5 12-16,4-13-11 16,-6 22 17-16,-5 20-6 16,5 16-12-16,6 37 0 13,1 11 0-13,8 11 0 16,2 37 0-16,0 17 0 22,-10 14 0-22,-10 1 0 0,-21 1 0 8,-9-10 0 15,0-16-11-23,-24-8-73 0,-74-47-103 14,10 0-311-14,-8-12-699 0</inkml:trace>
    </iact:actionData>
  </iact:action>
  <iact:action type="add" startTime="49495">
    <iact:property name="dataType"/>
    <iact:actionData xml:id="d79">
      <inkml:trace xmlns:inkml="http://www.w3.org/2003/InkML" xml:id="stk79" contextRef="#ctx0" brushRef="#br0">23905 15401 2270 0,'0'0'650'16,"0"0"-432"-16,0 0 10 22,324-38-228-22,-154 38-187 0,-2 3-1620 0</inkml:trace>
    </iact:actionData>
  </iact:action>
  <iact:action type="add" startTime="49662">
    <iact:property name="dataType"/>
    <iact:actionData xml:id="d80">
      <inkml:trace xmlns:inkml="http://www.w3.org/2003/InkML" xml:id="stk80" contextRef="#ctx0" brushRef="#br0">26148 15069 2638 0,'0'0'851'7,"0"0"-478"7,0 0-139-14,0 0-234 16,0 0 0-16,74 258 0 14,-33-105 0-14,-10 13 0 17,4-5 0-17,-9-18 0 22,5-20 0-22,-5-29 0 0,7-29 0 7,4-48 0 15,-2-17 0-22,0-17 0 0,0-57 0 17,-5-16 0-17,-6-2 0 13,-2-1 0-13,-11 17 0 17,0 13 0-17,-2 25 0 13,0 29 0-13,4 9 0 16,-2 33 0-16,8 35 0 14,-1 25 0-14,8 4 0 17,0 3 0-17,1-21 0 14,3-14 0-14,9-27 0 15,7-30 0-15,5-8 0 23,5-29 0-23,1-35 0 0,-2-18 0 14,-11-3 0-14,-5 5 0 16,-6 8 0-16,-11 26 0 13,-3 15 0-13,-10 31 0 16,2 0 0-16,0 43 0 15,6 29 0-15,12 9 0 16,4-1 0-16,19-8 0 16,7-24 0-16,11-31 0 13,4-17 0-13,-4-6 0 17,-17-41 0-17,-18-14 0 14,-24-9 0-14,-11-1 0 16,-16 3 0-16,-45 4 0 14,-13 9 0-14,-14 25 0 16,1 10 0-16,6 20 0 21,15 20 0-21,25 39 0 0,26 23 0 14,15-3 0-14,19-6 0 17,47-14 0-17,23-23 0 13,10-28 0-13,1-8 0 16,-1-23 0-16,-12-28 0 14,-19-8 0-14,-9-4 0 18,-20-1 0-18,-6 5 0 12,-9 12 0-12,-9 17 0 16,-10 14 0-16,-5 16 0 15,0 8 0-15,0 39 0 16,0 16 0-16,0 9 0 22,0 0 0-22,6-17 0 0,25-18 0 16,13-23 0-16,6-14 0 14,11-3 0-14,5-49 0 16,-10-7 0-16,-8-9 0 14,-8 0 0-14,-14 9 0 16,-6 16 0-16,-12 10 0 13,-1 20 0-13,2 13 0 16,4 0 0-16,0 38 0 14,18 9 0-14,-1 4 0 17,18-9 0-17,16-13 0 13,8-20 0-13,9-9 0 16,-7-9 0-16,-6-46 0 15,-18-8 0-15,-15-9 0 15,-24 1 0-15,-11-5 0 23,-26 8 0-23,-51 13 0 0,-28 19 0 16,-159 61 0-16,19 53-110 8,-11 24-909-8</inkml:trace>
    </iact:actionData>
  </iact:action>
  <iact:action type="add" startTime="50765">
    <iact:property name="dataType"/>
    <iact:actionData xml:id="d81">
      <inkml:trace xmlns:inkml="http://www.w3.org/2003/InkML" xml:id="stk81" contextRef="#ctx0" brushRef="#br0">23529 18421 1766 0,'0'0'727'0,"0"0"-354"14,0 0 197-14,0 0-290 16,0 0-95-16,0 0-89 15,0 0-47-15,-70-140 1 15,145 73-50-15,3-25 0 14,8-14 0-14,-6-14 0 17,-18-3 0-17,-21-4 0 21,-21 25 0-21,-20 14 0 0,0 37 0 9,-40 38 0 12,-21 13 0-21,0 29 0 0,15 35 0 16,20 16 0-16,26 13 0 14,11 1 0-14,70-21 0 16,32-5 0-16,19-21 0 14,5-9 0-14,-14-26 0 17,-25 5 0-17,-37-17 0 13,-37 9 0-13,-24 3 0 17,-13 14 0-17,-59 3 0 13,-22 10 0-13,-7 7 0 17,7-16 0-17,25 3 0 13,27-24-15-13,31-9-132 16,53-9-308-16,34-38-394 15,18 1-304-15</inkml:trace>
    </iact:actionData>
  </iact:action>
  <iact:action type="add" startTime="51172">
    <iact:property name="dataType"/>
    <iact:actionData xml:id="d82">
      <inkml:trace xmlns:inkml="http://www.w3.org/2003/InkML" xml:id="stk82" contextRef="#ctx0" brushRef="#br0">24967 17692 1043 0,'0'0'996'1,"0"0"-454"-1,0 0-54 12,0 0-194-12,0 0-74 16,0 0-44-16,0 0-70 14,-129 22-13-14,90 61-10 16,26 13-28-16,13-10-55 14,9-11 0-14,63-30 0 17,31-27-3-17,25-18-64 21,4-38-22-21,-8-42-67 0,-23-26 5 9,-27-8 95 13,-35-10 47-22,-30 1 9 0,-9 0 75 13,-9 5 18-13,-34 12 23 16,3 22-41-16,1 26 6 14,17 42 10-14,0 16-91 17,14 46 0-17,8 49 0 13,0 23 0-13,0 17 0 16,30 9 0-16,14-6 0 14,13-16 0-14,-1-16 0 16,1-38 0-16,-4-22 0 15,-20-25 0-15,-7-21 0 16,-15 0 0-16,-3-46 0 15,-8-13 0-15,7-18 0 22,-7 1 0-22,4 9 0 0,9 10 0 9,5 10 0 12,2 30 0-21,8 17 0 0,11 0 0 14,5 26 0-14,6 16 0 17,1 13 0-17,10 10 0 13,-4-18 0-13,10-9 0 17,3-28 0-17,5-10 0 13,3 0 0-13,-19-19 0 16,-6-30 0-16,-18-18 0 14,-20-9 0-14,-15-4 0 16,0 0 0-16,-4 4 0 23,-29 20 0-23,0 27 0 0,0 29 0 15,1 0 0-15,10 59 0 14,11 26 0-13,11 3 0 14,11 1 0-15,50-13 0 14,31-16 0-14,26-31-137 17,24-22-206-17,4-7-24 13,-6-39-128-12,-18-18 289 15,-25-8 173-16,-30-1 33 14,-43 3 254-14,-17 12 80 16,-7 4-28-16,-7 14-14 14,-34 11-110-14,-5 22-49 16,-6 0-53-16,-5 17-80 14,0 34 0-14,9 25 0 16,15 5 0-16,18 3 0 22,15-6 0-22,0-22 0 0,30-18 0 13,36-30 0-13,10-8 0 17,1-37 0-17,-12-28 0 14,-10-21 0-14,-22-7 0 16,-13-18 0-16,-20-7 0 15,0 0 0-15,0-5 0 14,-20 7 0-14,-9 21 0 16,1 30 0-16,2 36 0 14,2 29 0-14,4 29 0 17,-2 56 0-17,11 30 0 13,11 17 0-13,0 7 0 17,16-17 0-17,34-16 0 14,22-21 0-14,4-30 0 16,-3-25 0-16,-6-30 0 22,-5 0 0-22,-14-38 0 0,-13-26 0 14,-5 5 0-14,-12-14 0 17,-5 11 0-17,-2 6 0 13,-3 15 0-13,-3 20 0 15,8 21 0-15,-2 0 0 14,9 37 0-14,10 26 0 17,1-4 0-17,4 5 0 15,0-8 0-15,4-15 0 15,-8-15 0-15,4-26 0 14,-14 0 0-14,3-8 0 16,0-39 0-16,5-8 0 21,-5-4 0-21,-2 3 0 0,2 10 0 17,-2 8 0-17,-3 17 0 15,10 5 0-15,4 16 0 14,-1 0 0-14,12 16 0 15,2 22 0-15,4 0 0 16,5-12 0-16,2-2 0 14,4-15 0-14,4-9 0 15,1 0 0-15,-5-38 0 14,-8-13 0-14,-10-4 0 16,-21-21 0-16,-2-4 0 22,-16-17 0-22,-4-15 0 0,0-14 0 9,-8-23 0 12,-19 14 0-21,-10 20 0 0,11 44 0 16,-3 42 0-16,5 29 0 14,7 76 0-14,-3 45 0 16,14 37 0-16,6 15 0 15,0-2 0-15,28-19 0 15,31-29 0-15,13-31 0 16,9-37 0-16,4-34 0 14,3-21 0-14,-10-12 0 14,-16-43 0-14,-14-13 0 16,-13-3 0-16,-11-5 0 15,-7 8 0-15,-10 1 0 16,2 20 0-16,-5 19 0 21,2 20 0-21,-1 8 0 0,8 0 0 15,11 36 0-15,9 2 0 16,10 1 0-16,10-1 0 13,4-1 0-13,4-21 0 17,5-2 0-17,1-14 0 13,-1 0 0-13,-1-14 0 17,-3-19 0-17,-8-14 0 14,-8-9 0-14,-4-4 0 16,-23-8 0-16,-8 3 0 14,-11-9 0-14,0 10 0 15,-4 5 0-15,-22 21 0 23,-5 14 0-23,3 24 0 0,10 0 0 16,-4 62 0-16,14 23 0 13,8 17 0-13,0 22 0 17,15 8 0-17,22 3 0 14,7-5 0-14,2-7 0 16,0-17 0-16,-12-15 0 14,-7-34 0-14,-16-20 0 15,-11-26-3-15,0-11-152 14,-62-40-356-14,-3-14-340 17,-7-14-726-17</inkml:trace>
    </iact:actionData>
  </iact:action>
  <iact:action type="add" startTime="53048">
    <iact:property name="dataType"/>
    <iact:actionData xml:id="d83">
      <inkml:trace xmlns:inkml="http://www.w3.org/2003/InkML" xml:id="stk83" contextRef="#ctx0" brushRef="#br0">29854 16065 2581 0,'0'0'799'14,"0"0"-291"-13,0 0-300 14,0 0-208-15,0 0 0 16,0 0-77-16,0 0-734 0</inkml:trace>
    </iact:actionData>
  </iact:action>
  <iact:action type="add" startTime="53250">
    <iact:property name="dataType"/>
    <iact:actionData xml:id="d84">
      <inkml:trace xmlns:inkml="http://www.w3.org/2003/InkML" xml:id="stk84" contextRef="#ctx0" brushRef="#br0">31428 16223 1832 0,'0'0'852'14,"0"0"-384"-14,0 0 39 16,0 0-279-16,0 0-161 16,0 0-2-16,0 0-35 13,-201 216 17-13,161-115-47 16,32 10 0-16,8-10 0 14,30-17 0-14,58-25 0 16,32-24 0-16,13-35 0 22,14 0 0-22,-10-47 0 0,-14-25 0 9,-34-8 0 6,-23-5 0-15,-33 0 0 22,-25 5 0-22,-8 4 0 0,0 17 0 14,-26 9 0-14,-18 24 0 16,-2 26 0-16,-10 2 0 14,-3 59 0-14,6 20 0 16,9 12 0-16,18-1 0 15,20-3 0-15,6-17 0 15,13-17 0-15,41-25 0 14,-1-21 0-14,8-9 0 16,-4-26 0-15,-13-30 0 13,-7-6 0-14,-13-11 0 16,-7 2 0-16,-1-1 0 21,-1 9 0-21,-11 16 0 0,5 0 0 9,-5 27 0 13,1 11 0-22,3 9 0 0,8 0 0 15,6 38 0-15,-3 9 0 14,10 7 0-14,3 1 0 16,1-5 0-16,-4-20 0 14,3-8 0-14,-1-18 0 16,-5-4 0-16,9-4 0 14,2-34 0-14,5-14 0 16,2 7 0-16,-3-7 0 15,-6 19 0-15,-4 4 0 15,-9 3 0-15,-9 15 0 22,-11 11 0-22,9 0 0 0,2 0 0 8,7 28 0 15,8 2 0-23,5-1 0 0,8-3 0 14,5-10 0-14,2-11 0 15,5-5 0-15,4 0 0 17,-1-35 0-17,6-11 0 13,-6-7 0-13,-3 7 0 17,-16 6 0-17,-9 13 0 13,-28 27 0-13,-4 45-54 17,-44 15-884-17</inkml:trace>
    </iact:actionData>
  </iact:action>
  <iact:action type="add" startTime="54121">
    <iact:property name="dataType"/>
    <iact:actionData xml:id="d85">
      <inkml:trace xmlns:inkml="http://www.w3.org/2003/InkML" xml:id="stk85" contextRef="#ctx0" brushRef="#br0">27868 18480 1418 0,'0'0'749'0,"0"0"-372"14,0 0 178-14,0 0-236 16,0 0-68-16,0 0-40 23,0 0-56-23,-38 140-94 0,51-140-61 15,12 0 0-15,5-29 0 14,5-29 0-14,7-16 0 16,-1-10 0-16,-17-17 0 14,-9-13 0-14,-15-9 0 17,0 0 0-16,-26 6 0 11,-9 25 0-12,5 33 0 16,3 50 0-16,8 9 0 14,6 59 0-14,13 42 0 17,0 25 0-17,0-4 0 14,54 1 0-14,12-10 0 17,10-19 0-17,10-30 0 20,-6-23 0-20,-14-23 0 0,-14-18 0 15,-17 0 0-15,-13-30 0 15,-17-17 0-15,-5-12 0 16,0 4 0-16,0 8 0 14,0 18 0-14,0 12 0 15,0 17 0-15,0 0 0 14,4 17 0-14,22 21 0 17,9 9 0-17,18-1 0 14,12-7 0-14,10-19 0 15,5-11 0-15,-1-9 0 23,-13-9 0-23,-27-29 0 0,-8-8 0 9,-27-10 0 4,-4-3 0-13,0 5 0 17,-31-1 0-17,-4 12 0 14,-8 27 0-14,-1 16 0 21,7 0 0-21,8 45 0 0,16 32 0 18,13 7 0-18,5 1 0 12,69-9 0-12,35-20 0 17,108-27-159-17,-25-29-486 10,-17 0-485-10</inkml:trace>
    </iact:actionData>
  </iact:action>
  <iact:action type="add" startTime="54730">
    <iact:property name="dataType"/>
    <iact:actionData xml:id="d86">
      <inkml:trace xmlns:inkml="http://www.w3.org/2003/InkML" xml:id="stk86" contextRef="#ctx0" brushRef="#br0">30223 18189 1905 0,'0'0'804'0,"0"0"-242"22,0 0-243-22,0 0-90 0,0 0-88 15,-284-5-5-15,214 64-136 14,0 17 0-14,14 14 0 17,16-1 0-17,32-5 0 14,8-27 0-14,26-19 0 16,42-29 0-16,17-9 0 14,0-39 0-14,-8-26 0 16,-23-28 0-16,-21-4 0 12,-22-5 0-12,-11-12 0 17,-7 1 0-17,-30-2 0 13,-4 13 0-13,3 16 0 16,6 29 0-16,8 38 0 23,8 19 0-23,8 38 0 0,3 48 0 17,5 29 0-17,0 16 0 14,29-9 0-14,21 1 0 16,18-21 0-16,10-26 0 13,14-38 0-13,0-35 0 16,-11-3 0-16,-11-20 0 15,-18-31 0-15,-19-4 0 16,-13-18 0-16,-12 14 0 13,-8-3 0-13,0 15 0 16,0 18 0-16,0 24 0 15,0 5 0-15,0 29 0 15,-4 26 0-15,0 13 0 23,4 8 0-23,0-12 0 0,35-14 0 14,19-11 0-14,18-31 0 15,-13-8 0-15,-6-8 0 15,-27-43 0-15,-26-4 0 15,0-9 0-15,-59 5 0 14,-20-9 0-14,-12 13 0 16,1 8 0-16,11 14 0 14,14 21 0-14,21 12 0 17,27 0 0-17,17 38 0 13,0 8 0-13,41-8 0 16,33 0 0-16,16-16 0 17,15-6 0-17,6-16 0 14,-1 0 0-14,-12-12 0 15,-15-6 0-14,-17-3 0 20,-27 13 0-21,-8 8 0 0,-23 0 0 15,-8 5 0-15,0 33 0 15,0 0 0-15,0 4 0 15,-4-4 0-15,-5-17 0 16,9-4 0-16,0-17 0 13,0 0 0-13,0-30 0 16,22-21 0-16,11-8 0 15,0-17 0-15,-1 13 0 15,1 13 0-14,0 12 0 13,-5 29 0-14,5 9 0 15,-4 4 0-15,10 42 0 15,2 18 0-15,12-10 0 16,12-2 0-16,14-19 0 21,19-12 0-21,-1-21 0 0,3 0 0 16,-17-38 0-16,-17-25 0 15,-16-4 0-15,-24-1 0 17,-17-17 0-17,-9 9 0 13,0-9 0-13,-15-1 0 17,-22 19 0-17,-5 20 0 13,-2 30 0-13,9 17 0 16,0 12 0-16,9 52 0 13,15 21 0-13,11-9 0 16,15-1 0-16,55-9 0 16,33-36 0-16,24-22 0 15,52-29-62-15,-28-34-528 38,-24-12-597-38</inkml:trace>
    </iact:actionData>
  </iact:action>
  <iact:action type="add" startTime="55790">
    <iact:property name="dataType"/>
    <iact:actionData xml:id="d87">
      <inkml:trace xmlns:inkml="http://www.w3.org/2003/InkML" xml:id="stk87" contextRef="#ctx0" brushRef="#br0">33239 17277 1891 0,'0'0'1006'0,"0"0"-311"5,0 0-350 12,0 0-186-17,0 0-159 14,0 0 0-14,0 0 0 15,75 9 0-15,-75 76-117 14,0-5-707-14,-29 1-1318 0</inkml:trace>
    </iact:actionData>
  </iact:action>
  <iact:action type="add" startTime="55967">
    <iact:property name="dataType"/>
    <iact:actionData xml:id="d88">
      <inkml:trace xmlns:inkml="http://www.w3.org/2003/InkML" xml:id="stk88" contextRef="#ctx0" brushRef="#br0">32136 18459 2342 0,'0'0'958'0,"0"0"-461"0,0 0-198 16,0 0-299-16,0 0 0 15,286-84 0-15,-148 37 0 18,-3 0 0-18,-12 9 0 11,-27 17-155-11,-39 13-535 17,-35 8-578-17</inkml:trace>
    </iact:actionData>
  </iact:action>
  <iact:action type="add" startTime="56104">
    <iact:property name="dataType"/>
    <iact:actionData xml:id="d89">
      <inkml:trace xmlns:inkml="http://www.w3.org/2003/InkML" xml:id="stk89" contextRef="#ctx0" brushRef="#br0">32287 18715 803 0,'0'0'1320'21,"0"0"-585"-21,0 0-137 0,0 0-228 16,0 0-100-16,0 0-270 14,0 0 0-14,146 17 0 16,-15-63 0-16,66-37 0 14,-22 13-249-14,-20-4-1264 0</inkml:trace>
    </iact:actionData>
  </iact:action>
  <iact:action type="add" startTime="56277">
    <iact:property name="dataType"/>
    <iact:actionData xml:id="d90">
      <inkml:trace xmlns:inkml="http://www.w3.org/2003/InkML" xml:id="stk90" contextRef="#ctx0" brushRef="#br0">33856 18269 2060 0,'0'0'914'15,"0"0"-333"-15,0 0-263 21,0 0-177-21,0 0-141 0,0 0-372 9,0 0-1399-9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262229" y="1874341"/>
            <a:ext cx="9900285" cy="405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0" y="1298447"/>
            <a:ext cx="8293734" cy="38100"/>
          </a:xfrm>
          <a:custGeom>
            <a:avLst/>
            <a:gdLst/>
            <a:ahLst/>
            <a:cxnLst/>
            <a:rect l="l" t="t" r="r" b="b"/>
            <a:pathLst>
              <a:path w="8293734" h="38100" extrusionOk="0">
                <a:moveTo>
                  <a:pt x="8293227" y="0"/>
                </a:moveTo>
                <a:lnTo>
                  <a:pt x="0" y="0"/>
                </a:lnTo>
                <a:lnTo>
                  <a:pt x="0" y="38100"/>
                </a:lnTo>
                <a:lnTo>
                  <a:pt x="8293227" y="38100"/>
                </a:lnTo>
                <a:lnTo>
                  <a:pt x="8293227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title"/>
          </p:nvPr>
        </p:nvSpPr>
        <p:spPr>
          <a:xfrm>
            <a:off x="450595" y="231986"/>
            <a:ext cx="432244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body" idx="1"/>
          </p:nvPr>
        </p:nvSpPr>
        <p:spPr>
          <a:xfrm>
            <a:off x="262229" y="1874341"/>
            <a:ext cx="9900285" cy="405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55244" y="1853895"/>
            <a:ext cx="114471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4625" rIns="0" bIns="0" anchor="t" anchorCtr="0">
            <a:spAutoFit/>
          </a:bodyPr>
          <a:lstStyle/>
          <a:p>
            <a:pPr marL="396430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GRAPH THEORY AND ITS APPLICATIONS</a:t>
            </a:r>
            <a:endParaRPr sz="3600" b="1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4534699" y="3632506"/>
            <a:ext cx="59799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"/>
          <p:cNvSpPr/>
          <p:nvPr/>
        </p:nvSpPr>
        <p:spPr>
          <a:xfrm>
            <a:off x="4783073" y="2878073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8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"/>
          <p:cNvSpPr/>
          <p:nvPr/>
        </p:nvSpPr>
        <p:spPr>
          <a:xfrm>
            <a:off x="10855452" y="266699"/>
            <a:ext cx="1066800" cy="1077595"/>
          </a:xfrm>
          <a:custGeom>
            <a:avLst/>
            <a:gdLst/>
            <a:ahLst/>
            <a:cxnLst/>
            <a:rect l="l" t="t" r="r" b="b"/>
            <a:pathLst>
              <a:path w="1066800" h="1077595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7468"/>
                </a:lnTo>
                <a:lnTo>
                  <a:pt x="1066800" y="1077468"/>
                </a:lnTo>
                <a:lnTo>
                  <a:pt x="1066800" y="45720"/>
                </a:lnTo>
                <a:lnTo>
                  <a:pt x="1066800" y="10668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512" y="1172107"/>
            <a:ext cx="2543276" cy="399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5449061" y="2888742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120000" extrusionOk="0">
                <a:moveTo>
                  <a:pt x="0" y="0"/>
                </a:moveTo>
                <a:lnTo>
                  <a:pt x="4581397" y="0"/>
                </a:lnTo>
              </a:path>
            </a:pathLst>
          </a:cu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 txBox="1"/>
          <p:nvPr/>
        </p:nvSpPr>
        <p:spPr>
          <a:xfrm>
            <a:off x="5527675" y="3110484"/>
            <a:ext cx="5911215" cy="8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4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Department of Computer Science &amp;Engineering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10765536" y="348995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0"/>
                </a:moveTo>
                <a:lnTo>
                  <a:pt x="0" y="0"/>
                </a:lnTo>
                <a:lnTo>
                  <a:pt x="0" y="45720"/>
                </a:lnTo>
                <a:lnTo>
                  <a:pt x="1021080" y="45720"/>
                </a:lnTo>
                <a:lnTo>
                  <a:pt x="1021080" y="1078992"/>
                </a:lnTo>
                <a:lnTo>
                  <a:pt x="1066800" y="1078992"/>
                </a:lnTo>
                <a:lnTo>
                  <a:pt x="1066800" y="45720"/>
                </a:lnTo>
                <a:lnTo>
                  <a:pt x="1066800" y="12192"/>
                </a:lnTo>
                <a:lnTo>
                  <a:pt x="10668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5527675" y="2054097"/>
            <a:ext cx="230314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5A11"/>
                </a:solidFill>
              </a:rPr>
              <a:t>THANK YOU</a:t>
            </a:r>
            <a:endParaRPr sz="3600"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6412" y="1186632"/>
            <a:ext cx="2543276" cy="399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9"/>
    </mc:Choice>
    <mc:Fallback>
      <p:transition spd="slow" advTm="39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155244" y="1853895"/>
            <a:ext cx="749617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GRAPH THEORY AND ITS APPLICATIONS</a:t>
            </a:r>
            <a:endParaRPr sz="3600"/>
          </a:p>
        </p:txBody>
      </p:sp>
      <p:sp>
        <p:nvSpPr>
          <p:cNvPr id="55" name="Google Shape;55;p2"/>
          <p:cNvSpPr txBox="1"/>
          <p:nvPr/>
        </p:nvSpPr>
        <p:spPr>
          <a:xfrm>
            <a:off x="677672" y="2893567"/>
            <a:ext cx="363601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E5496"/>
                </a:solidFill>
                <a:latin typeface="Calibri"/>
                <a:ea typeface="Calibri"/>
                <a:cs typeface="Calibri"/>
                <a:sym typeface="Calibri"/>
              </a:rPr>
              <a:t>Graph Applications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677672" y="5462566"/>
            <a:ext cx="4995545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err="1">
                <a:latin typeface="Calibri"/>
                <a:ea typeface="Calibri"/>
                <a:cs typeface="Calibri"/>
                <a:sym typeface="Calibri"/>
              </a:rPr>
              <a:t>Dr.</a:t>
            </a: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 Arti Arya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13944" y="5489447"/>
            <a:ext cx="1066800" cy="1079500"/>
          </a:xfrm>
          <a:custGeom>
            <a:avLst/>
            <a:gdLst/>
            <a:ahLst/>
            <a:cxnLst/>
            <a:rect l="l" t="t" r="r" b="b"/>
            <a:pathLst>
              <a:path w="1066800" h="1079500" extrusionOk="0">
                <a:moveTo>
                  <a:pt x="1066800" y="1033272"/>
                </a:moveTo>
                <a:lnTo>
                  <a:pt x="45720" y="1033272"/>
                </a:lnTo>
                <a:lnTo>
                  <a:pt x="45720" y="0"/>
                </a:lnTo>
                <a:lnTo>
                  <a:pt x="0" y="0"/>
                </a:lnTo>
                <a:lnTo>
                  <a:pt x="0" y="1033272"/>
                </a:lnTo>
                <a:lnTo>
                  <a:pt x="0" y="1066800"/>
                </a:lnTo>
                <a:lnTo>
                  <a:pt x="0" y="1078992"/>
                </a:lnTo>
                <a:lnTo>
                  <a:pt x="1066800" y="1078992"/>
                </a:lnTo>
                <a:lnTo>
                  <a:pt x="1066800" y="1033272"/>
                </a:lnTo>
                <a:close/>
              </a:path>
            </a:pathLst>
          </a:custGeom>
          <a:solidFill>
            <a:srgbClr val="F4B0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61" y="2597657"/>
            <a:ext cx="7904480" cy="68580"/>
          </a:xfrm>
          <a:custGeom>
            <a:avLst/>
            <a:gdLst/>
            <a:ahLst/>
            <a:cxnLst/>
            <a:rect l="l" t="t" r="r" b="b"/>
            <a:pathLst>
              <a:path w="7904480" h="68580" extrusionOk="0">
                <a:moveTo>
                  <a:pt x="0" y="68579"/>
                </a:moveTo>
                <a:lnTo>
                  <a:pt x="7904099" y="0"/>
                </a:lnTo>
              </a:path>
            </a:pathLst>
          </a:custGeom>
          <a:noFill/>
          <a:ln w="38100" cap="flat" cmpd="sng">
            <a:solidFill>
              <a:srgbClr val="DFA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/>
        </p:nvSpPr>
        <p:spPr>
          <a:xfrm>
            <a:off x="272288" y="1651203"/>
            <a:ext cx="9900300" cy="5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 want to schedule final exams for CS courses with the following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codes: 1007, 3137, 3157, 3202, 3261, 4115, 4118 and 4156.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635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Assuming that there are no students in common taking the following pair of courses: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3137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3157, 3137 – 3157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3203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3261, 3137 – 3261, 3203 – 3261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4115, 3137 – 4115, 3203 – 4115, 3261 – 4115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4118, 3137 – 4156, 3157 – 4156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1007 – 4156, 3137 - 4118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exam slots/days are necessary to schedule exams by considering the courses that are given so that students should not have more than one exams in the same slot/day.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450600" y="231975"/>
            <a:ext cx="46785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 and its Applications </a:t>
            </a:r>
            <a:r>
              <a:rPr lang="en-US">
                <a:solidFill>
                  <a:srgbClr val="C55A11"/>
                </a:solidFill>
              </a:rPr>
              <a:t>Time Table Problem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6FAF8E-7A43-3477-CDCC-25A1FCD502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760" y="62280"/>
              <a:ext cx="11370960" cy="676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6FAF8E-7A43-3477-CDCC-25A1FCD50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400" y="52920"/>
                <a:ext cx="11389680" cy="6788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B094B5-7A80-502D-A811-690418A8D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23"/>
    </mc:Choice>
    <mc:Fallback>
      <p:transition spd="slow" advTm="18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E290-7A36-07BA-74C4-46D1EDB4C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23AD0-23E4-589D-6E32-F87170E09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B291E-02D6-52B3-C736-B02788D585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720" y="59400"/>
              <a:ext cx="12182040" cy="661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B291E-02D6-52B3-C736-B02788D585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360" y="50040"/>
                <a:ext cx="12200760" cy="6635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AB94E6-C3EA-60E0-70CC-5E4DF4E8B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763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22"/>
    </mc:Choice>
    <mc:Fallback>
      <p:transition spd="slow" advTm="183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C183-A249-B8CA-BE97-61FF52B12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77436-0350-4D19-23EE-44142AAF3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FC0E70-6813-D7C8-1ED4-6916F5DAAD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80" y="276840"/>
              <a:ext cx="12204000" cy="654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FC0E70-6813-D7C8-1ED4-6916F5DAA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20" y="267480"/>
                <a:ext cx="12222720" cy="6562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973D9F-BC94-B0E6-F838-35AF93E66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415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101"/>
    </mc:Choice>
    <mc:Fallback>
      <p:transition spd="slow" advTm="293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5B43-1806-34C7-F6C6-B844A83DB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79B58-688B-2CEB-9A4A-DF40E9A76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D57E12-069C-E2AC-EBE9-1CC3824FDF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760" y="420840"/>
              <a:ext cx="11678040" cy="620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D57E12-069C-E2AC-EBE9-1CC3824FD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400" y="411480"/>
                <a:ext cx="11696760" cy="6226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500008-4905-33A4-D8C6-A2CB62046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15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588"/>
    </mc:Choice>
    <mc:Fallback>
      <p:transition spd="slow" advTm="270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22BC-AA8E-A038-0A3F-DA52D5FC6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DFF5A-66AF-AAAF-736D-818DB4778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513708-28C9-03BD-66A6-5B191E340A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560" y="605520"/>
              <a:ext cx="11703960" cy="6138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513708-28C9-03BD-66A6-5B191E340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0" y="596160"/>
                <a:ext cx="11722680" cy="6157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E14482-05B1-CC5E-5F48-7F1AA07D2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827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27"/>
    </mc:Choice>
    <mc:Fallback>
      <p:transition spd="slow" advTm="6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/>
        </p:nvSpPr>
        <p:spPr>
          <a:xfrm>
            <a:off x="262229" y="1874341"/>
            <a:ext cx="99003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Exams for the courses A, B, C, D, E, F and G are to be scheduled in minimum number  of  days.  In  the  table  shown  ‘  X’  means  two  courses  cannot  be scheduled on the same day. How many days are required to schedule the exams. Give one such scheduling.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" name="Google Shape;72;p4"/>
          <p:cNvGraphicFramePr/>
          <p:nvPr/>
        </p:nvGraphicFramePr>
        <p:xfrm>
          <a:off x="1449197" y="3526028"/>
          <a:ext cx="6436400" cy="3072150"/>
        </p:xfrm>
        <a:graphic>
          <a:graphicData uri="http://schemas.openxmlformats.org/drawingml/2006/table">
            <a:tbl>
              <a:tblPr firstRow="1" bandRow="1">
                <a:noFill/>
                <a:tableStyleId>{80E108A8-5A66-45B5-A09D-F2E60D10FB38}</a:tableStyleId>
              </a:tblPr>
              <a:tblGrid>
                <a:gridCol w="80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55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5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450600" y="231975"/>
            <a:ext cx="4692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 and its Applications </a:t>
            </a:r>
            <a:r>
              <a:rPr lang="en-US">
                <a:solidFill>
                  <a:srgbClr val="C55A11"/>
                </a:solidFill>
              </a:rPr>
              <a:t>Time Table Problem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5730B2-2816-1C4B-9214-21A9C40C7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9"/>
    </mc:Choice>
    <mc:Fallback>
      <p:transition spd="slow" advTm="9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262229" y="1874341"/>
            <a:ext cx="99003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Suppose some university wants to schedule final exams for CS courses with the following course codes: cs1, cs2, cs3, cs4, cs5, cs6, cs7, cs8. Suppose that there are no common students in the following pair of courses</a:t>
            </a:r>
            <a:endParaRPr>
              <a:solidFill>
                <a:schemeClr val="dk1"/>
              </a:solidFill>
            </a:endParaRPr>
          </a:p>
          <a:p>
            <a:pPr marL="12700" marR="7481569" lvl="0" indent="0" algn="just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cs1 – cs2, cs1 – cs3 cs2 – cs3, cs1 – cs4 cs1 – cs5, cs2 – cs5 cs4 – cs5, cs1 – cs6 cs2 – cs6, cs4 – cs6 cs5 – cs6, cs1 – cs7 cs2 – cs7, cs1 – cs8 cs2 – cs8, cs3 – cs8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450600" y="231975"/>
            <a:ext cx="4968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20955" algn="l" rtl="0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 and its Applications </a:t>
            </a:r>
            <a:r>
              <a:rPr lang="en-US">
                <a:solidFill>
                  <a:srgbClr val="C55A11"/>
                </a:solidFill>
              </a:rPr>
              <a:t>Time Table Problem</a:t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9774" y="81853"/>
            <a:ext cx="1126686" cy="176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85C91D-E4CB-DE1D-61B3-EE81754B1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"/>
    </mc:Choice>
    <mc:Fallback>
      <p:transition spd="slow" advTm="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D4F4A6E89004B9969E5A919E98885" ma:contentTypeVersion="7" ma:contentTypeDescription="Create a new document." ma:contentTypeScope="" ma:versionID="a7e34601cba34b5100a96368ac6191df">
  <xsd:schema xmlns:xsd="http://www.w3.org/2001/XMLSchema" xmlns:xs="http://www.w3.org/2001/XMLSchema" xmlns:p="http://schemas.microsoft.com/office/2006/metadata/properties" xmlns:ns2="777052eb-7f64-4d82-8b21-49620de4b061" targetNamespace="http://schemas.microsoft.com/office/2006/metadata/properties" ma:root="true" ma:fieldsID="ee9fa33780a42d2c59011c1127885f1f" ns2:_="">
    <xsd:import namespace="777052eb-7f64-4d82-8b21-49620de4b0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052eb-7f64-4d82-8b21-49620de4b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FB2314-A403-47F5-93FE-2F2FE7A9F0CF}"/>
</file>

<file path=customXml/itemProps2.xml><?xml version="1.0" encoding="utf-8"?>
<ds:datastoreItem xmlns:ds="http://schemas.openxmlformats.org/officeDocument/2006/customXml" ds:itemID="{0D59098A-44D2-4686-9FB7-D0293363786B}"/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407</Words>
  <Application>Microsoft Office PowerPoint</Application>
  <PresentationFormat>Widescreen</PresentationFormat>
  <Paragraphs>65</Paragraphs>
  <Slides>10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PowerPoint Presentation</vt:lpstr>
      <vt:lpstr>GRAPH THEORY AND ITS APPLICATIONS</vt:lpstr>
      <vt:lpstr>Graph Theory and its Applications Time Table Problem</vt:lpstr>
      <vt:lpstr>PowerPoint Presentation</vt:lpstr>
      <vt:lpstr>PowerPoint Presentation</vt:lpstr>
      <vt:lpstr>PowerPoint Presentation</vt:lpstr>
      <vt:lpstr>PowerPoint Presentation</vt:lpstr>
      <vt:lpstr>Graph Theory and its Applications Time Table Problem</vt:lpstr>
      <vt:lpstr>Graph Theory and its Applications Time Table Problem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Dr Arti Arya</cp:lastModifiedBy>
  <cp:revision>2</cp:revision>
  <dcterms:created xsi:type="dcterms:W3CDTF">2023-09-03T15:17:41Z</dcterms:created>
  <dcterms:modified xsi:type="dcterms:W3CDTF">2023-09-27T04:16:43Z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2023-09-03T00:00:00Z</vt:filetime>
  </property>
  <property fmtid="{D5CDD505-2E9C-101B-9397-08002B2CF9AE}" pid="5" name="Producer">
    <vt:lpwstr>Microsoft® PowerPoint® for Microsoft 365</vt:lpwstr>
  </property>
</Properties>
</file>